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72" d="100"/>
          <a:sy n="72" d="100"/>
        </p:scale>
        <p:origin x="-4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F41EE2-330E-498D-9849-B68D96146BDF}" type="doc">
      <dgm:prSet loTypeId="urn:microsoft.com/office/officeart/2005/8/layout/orgChart1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s-ES"/>
        </a:p>
      </dgm:t>
    </dgm:pt>
    <dgm:pt modelId="{2E2F3A79-FABD-4612-83B6-8A6D528E7FC5}">
      <dgm:prSet phldrT="[Texto]"/>
      <dgm:spPr/>
      <dgm:t>
        <a:bodyPr/>
        <a:lstStyle/>
        <a:p>
          <a:r>
            <a:rPr lang="es-ES" dirty="0" smtClean="0"/>
            <a:t>ENCARGADO DE LA DIRECCION DE TRANSITO</a:t>
          </a:r>
          <a:endParaRPr lang="es-ES" dirty="0"/>
        </a:p>
      </dgm:t>
    </dgm:pt>
    <dgm:pt modelId="{881829C6-6861-472B-A11B-C00EAC5BC42D}" type="parTrans" cxnId="{1A672DFB-F364-4572-BC10-F0C72ABFE33A}">
      <dgm:prSet/>
      <dgm:spPr/>
      <dgm:t>
        <a:bodyPr/>
        <a:lstStyle/>
        <a:p>
          <a:endParaRPr lang="es-ES"/>
        </a:p>
      </dgm:t>
    </dgm:pt>
    <dgm:pt modelId="{1E50DFF1-A81C-43E5-A5E8-B475B74DDD51}" type="sibTrans" cxnId="{1A672DFB-F364-4572-BC10-F0C72ABFE33A}">
      <dgm:prSet/>
      <dgm:spPr/>
      <dgm:t>
        <a:bodyPr/>
        <a:lstStyle/>
        <a:p>
          <a:endParaRPr lang="es-ES"/>
        </a:p>
      </dgm:t>
    </dgm:pt>
    <dgm:pt modelId="{B95B95FF-9CF7-4A40-92B2-A7620F19A544}" type="asst">
      <dgm:prSet phldrT="[Texto]"/>
      <dgm:spPr/>
      <dgm:t>
        <a:bodyPr/>
        <a:lstStyle/>
        <a:p>
          <a:r>
            <a:rPr lang="es-ES" dirty="0" smtClean="0"/>
            <a:t>ENCARGADO DE LA DIRECCION ADMINISTRATIVA</a:t>
          </a:r>
          <a:endParaRPr lang="es-ES" dirty="0"/>
        </a:p>
      </dgm:t>
    </dgm:pt>
    <dgm:pt modelId="{AABFBA11-60A6-4E84-874D-87CCC4B3EDD7}" type="parTrans" cxnId="{337605DE-FC89-4E1B-92B9-15EF65CD4564}">
      <dgm:prSet/>
      <dgm:spPr/>
      <dgm:t>
        <a:bodyPr/>
        <a:lstStyle/>
        <a:p>
          <a:endParaRPr lang="es-ES"/>
        </a:p>
      </dgm:t>
    </dgm:pt>
    <dgm:pt modelId="{72B69A1C-33B4-45DB-9D89-D7773C545650}" type="sibTrans" cxnId="{337605DE-FC89-4E1B-92B9-15EF65CD4564}">
      <dgm:prSet/>
      <dgm:spPr/>
      <dgm:t>
        <a:bodyPr/>
        <a:lstStyle/>
        <a:p>
          <a:endParaRPr lang="es-ES"/>
        </a:p>
      </dgm:t>
    </dgm:pt>
    <dgm:pt modelId="{6BB1BA50-B4FC-4B2F-9F02-5F3F08F33483}">
      <dgm:prSet phldrT="[Texto]"/>
      <dgm:spPr/>
      <dgm:t>
        <a:bodyPr/>
        <a:lstStyle/>
        <a:p>
          <a:r>
            <a:rPr lang="es-ES" dirty="0" smtClean="0"/>
            <a:t>PERITAJES</a:t>
          </a:r>
          <a:endParaRPr lang="es-ES" dirty="0"/>
        </a:p>
      </dgm:t>
    </dgm:pt>
    <dgm:pt modelId="{84853DC1-82BD-421E-BFE8-99BE1AE4D175}" type="parTrans" cxnId="{64015DA1-6DCE-467B-B11A-53EAB3FD1F64}">
      <dgm:prSet/>
      <dgm:spPr/>
      <dgm:t>
        <a:bodyPr/>
        <a:lstStyle/>
        <a:p>
          <a:endParaRPr lang="es-ES"/>
        </a:p>
      </dgm:t>
    </dgm:pt>
    <dgm:pt modelId="{CF0DF367-B7EB-4DDA-9CF4-0F6B34DCE909}" type="sibTrans" cxnId="{64015DA1-6DCE-467B-B11A-53EAB3FD1F64}">
      <dgm:prSet/>
      <dgm:spPr/>
      <dgm:t>
        <a:bodyPr/>
        <a:lstStyle/>
        <a:p>
          <a:endParaRPr lang="es-ES"/>
        </a:p>
      </dgm:t>
    </dgm:pt>
    <dgm:pt modelId="{FFBB7539-C0AA-4727-9D67-16B60A069E89}">
      <dgm:prSet phldrT="[Texto]"/>
      <dgm:spPr/>
      <dgm:t>
        <a:bodyPr/>
        <a:lstStyle/>
        <a:p>
          <a:r>
            <a:rPr lang="es-ES" dirty="0" smtClean="0"/>
            <a:t>INVESTIGACIONES</a:t>
          </a:r>
          <a:endParaRPr lang="es-ES" dirty="0"/>
        </a:p>
      </dgm:t>
    </dgm:pt>
    <dgm:pt modelId="{5D54B50F-FCDF-4242-88E8-E92B8E50E87D}" type="parTrans" cxnId="{E6E21EF8-8358-4642-A600-2128C2E9AC26}">
      <dgm:prSet/>
      <dgm:spPr/>
      <dgm:t>
        <a:bodyPr/>
        <a:lstStyle/>
        <a:p>
          <a:endParaRPr lang="es-ES"/>
        </a:p>
      </dgm:t>
    </dgm:pt>
    <dgm:pt modelId="{FCA4F91F-560C-4E82-AC30-80C172B6842A}" type="sibTrans" cxnId="{E6E21EF8-8358-4642-A600-2128C2E9AC26}">
      <dgm:prSet/>
      <dgm:spPr/>
      <dgm:t>
        <a:bodyPr/>
        <a:lstStyle/>
        <a:p>
          <a:endParaRPr lang="es-ES"/>
        </a:p>
      </dgm:t>
    </dgm:pt>
    <dgm:pt modelId="{A25660CD-16DB-4D8A-971B-6A03CFA27E3A}">
      <dgm:prSet phldrT="[Texto]"/>
      <dgm:spPr/>
      <dgm:t>
        <a:bodyPr/>
        <a:lstStyle/>
        <a:p>
          <a:r>
            <a:rPr lang="es-ES" dirty="0" smtClean="0"/>
            <a:t>LICENCIAS</a:t>
          </a:r>
          <a:endParaRPr lang="es-ES" dirty="0"/>
        </a:p>
      </dgm:t>
    </dgm:pt>
    <dgm:pt modelId="{20843B81-41AF-40E6-A358-A5268CA4595D}" type="parTrans" cxnId="{CE0E1626-8E2F-423A-A736-229672C20FEC}">
      <dgm:prSet/>
      <dgm:spPr/>
      <dgm:t>
        <a:bodyPr/>
        <a:lstStyle/>
        <a:p>
          <a:endParaRPr lang="es-ES"/>
        </a:p>
      </dgm:t>
    </dgm:pt>
    <dgm:pt modelId="{A288EDEC-C138-4312-9218-F7F0A7012A48}" type="sibTrans" cxnId="{CE0E1626-8E2F-423A-A736-229672C20FEC}">
      <dgm:prSet/>
      <dgm:spPr/>
      <dgm:t>
        <a:bodyPr/>
        <a:lstStyle/>
        <a:p>
          <a:endParaRPr lang="es-ES"/>
        </a:p>
      </dgm:t>
    </dgm:pt>
    <dgm:pt modelId="{4BB75440-4464-48F6-8194-33EAE6D4C2B1}">
      <dgm:prSet phldrT="[Texto]"/>
      <dgm:spPr/>
      <dgm:t>
        <a:bodyPr/>
        <a:lstStyle/>
        <a:p>
          <a:r>
            <a:rPr lang="es-ES" dirty="0" smtClean="0"/>
            <a:t>INGENIERIA VIAL</a:t>
          </a:r>
        </a:p>
        <a:p>
          <a:endParaRPr lang="es-ES" dirty="0" smtClean="0"/>
        </a:p>
        <a:p>
          <a:endParaRPr lang="es-ES" dirty="0"/>
        </a:p>
      </dgm:t>
    </dgm:pt>
    <dgm:pt modelId="{BCCDB60F-8851-4082-8DC0-22359C6EFF81}" type="parTrans" cxnId="{66A42816-2E21-46FC-9268-EB0191B3A888}">
      <dgm:prSet/>
      <dgm:spPr/>
      <dgm:t>
        <a:bodyPr/>
        <a:lstStyle/>
        <a:p>
          <a:endParaRPr lang="es-ES"/>
        </a:p>
      </dgm:t>
    </dgm:pt>
    <dgm:pt modelId="{03F998A1-C8E2-4A28-B4A2-BC41A531503A}" type="sibTrans" cxnId="{66A42816-2E21-46FC-9268-EB0191B3A888}">
      <dgm:prSet/>
      <dgm:spPr/>
      <dgm:t>
        <a:bodyPr/>
        <a:lstStyle/>
        <a:p>
          <a:endParaRPr lang="es-ES"/>
        </a:p>
      </dgm:t>
    </dgm:pt>
    <dgm:pt modelId="{BF69E0E6-ACD1-4E67-9A95-CE1AB69CC2CD}" type="asst">
      <dgm:prSet/>
      <dgm:spPr/>
      <dgm:t>
        <a:bodyPr/>
        <a:lstStyle/>
        <a:p>
          <a:r>
            <a:rPr lang="es-ES" dirty="0" smtClean="0"/>
            <a:t>SECRETARIA</a:t>
          </a:r>
          <a:endParaRPr lang="es-ES" dirty="0"/>
        </a:p>
      </dgm:t>
    </dgm:pt>
    <dgm:pt modelId="{51C83640-51F1-4BFC-912F-0B5814DBC8AE}" type="parTrans" cxnId="{F624FA20-8972-4693-AC7B-CF74BB743622}">
      <dgm:prSet/>
      <dgm:spPr/>
      <dgm:t>
        <a:bodyPr/>
        <a:lstStyle/>
        <a:p>
          <a:endParaRPr lang="es-ES"/>
        </a:p>
      </dgm:t>
    </dgm:pt>
    <dgm:pt modelId="{830303A7-8CF4-43E8-97B6-108FEB0FB4E8}" type="sibTrans" cxnId="{F624FA20-8972-4693-AC7B-CF74BB743622}">
      <dgm:prSet/>
      <dgm:spPr/>
      <dgm:t>
        <a:bodyPr/>
        <a:lstStyle/>
        <a:p>
          <a:endParaRPr lang="es-ES"/>
        </a:p>
      </dgm:t>
    </dgm:pt>
    <dgm:pt modelId="{3FB636AC-BDFB-442C-AE1D-85FE2B2AFA6F}">
      <dgm:prSet/>
      <dgm:spPr/>
      <dgm:t>
        <a:bodyPr/>
        <a:lstStyle/>
        <a:p>
          <a:r>
            <a:rPr lang="es-ES" dirty="0" smtClean="0"/>
            <a:t>SECRETARIA</a:t>
          </a:r>
          <a:endParaRPr lang="es-ES" dirty="0"/>
        </a:p>
      </dgm:t>
    </dgm:pt>
    <dgm:pt modelId="{4F6DBD4E-E73D-48D9-A3CD-1E09E356DB48}" type="parTrans" cxnId="{9AF221A4-6805-4B80-848D-CD8667E1B059}">
      <dgm:prSet/>
      <dgm:spPr/>
      <dgm:t>
        <a:bodyPr/>
        <a:lstStyle/>
        <a:p>
          <a:endParaRPr lang="es-ES"/>
        </a:p>
      </dgm:t>
    </dgm:pt>
    <dgm:pt modelId="{264B7624-846A-48CA-81FB-96EDFA7B0701}" type="sibTrans" cxnId="{9AF221A4-6805-4B80-848D-CD8667E1B059}">
      <dgm:prSet/>
      <dgm:spPr/>
      <dgm:t>
        <a:bodyPr/>
        <a:lstStyle/>
        <a:p>
          <a:endParaRPr lang="es-ES"/>
        </a:p>
      </dgm:t>
    </dgm:pt>
    <dgm:pt modelId="{2929D065-70F3-43E7-BC44-32DCB72A98C9}">
      <dgm:prSet/>
      <dgm:spPr/>
      <dgm:t>
        <a:bodyPr/>
        <a:lstStyle/>
        <a:p>
          <a:r>
            <a:rPr lang="es-ES" dirty="0" smtClean="0"/>
            <a:t>SECRETARIA</a:t>
          </a:r>
          <a:endParaRPr lang="es-ES" dirty="0"/>
        </a:p>
      </dgm:t>
    </dgm:pt>
    <dgm:pt modelId="{86F411DA-E3E5-4C19-976A-FBA797201878}" type="parTrans" cxnId="{7E1E804C-AD10-48C1-9721-A2F504E21EE8}">
      <dgm:prSet/>
      <dgm:spPr/>
      <dgm:t>
        <a:bodyPr/>
        <a:lstStyle/>
        <a:p>
          <a:endParaRPr lang="es-ES"/>
        </a:p>
      </dgm:t>
    </dgm:pt>
    <dgm:pt modelId="{F91637BC-6AA2-4056-8454-19B7F6C5C580}" type="sibTrans" cxnId="{7E1E804C-AD10-48C1-9721-A2F504E21EE8}">
      <dgm:prSet/>
      <dgm:spPr/>
      <dgm:t>
        <a:bodyPr/>
        <a:lstStyle/>
        <a:p>
          <a:endParaRPr lang="es-ES"/>
        </a:p>
      </dgm:t>
    </dgm:pt>
    <dgm:pt modelId="{6F2C564D-E890-418A-A4C5-42A5ED6B99C1}" type="pres">
      <dgm:prSet presAssocID="{D7F41EE2-330E-498D-9849-B68D96146B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B3FC1869-AB1A-45F8-BF31-93C40D68B5DC}" type="pres">
      <dgm:prSet presAssocID="{2E2F3A79-FABD-4612-83B6-8A6D528E7FC5}" presName="hierRoot1" presStyleCnt="0">
        <dgm:presLayoutVars>
          <dgm:hierBranch val="init"/>
        </dgm:presLayoutVars>
      </dgm:prSet>
      <dgm:spPr/>
    </dgm:pt>
    <dgm:pt modelId="{8DA2A28C-8D2D-4D2E-A04B-F8F734956988}" type="pres">
      <dgm:prSet presAssocID="{2E2F3A79-FABD-4612-83B6-8A6D528E7FC5}" presName="rootComposite1" presStyleCnt="0"/>
      <dgm:spPr/>
    </dgm:pt>
    <dgm:pt modelId="{4BD3B866-E4EB-4B08-8F75-C3ACF86CC2C7}" type="pres">
      <dgm:prSet presAssocID="{2E2F3A79-FABD-4612-83B6-8A6D528E7FC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4EB022A-8C0A-4A50-B57E-2EAB4BBB29EB}" type="pres">
      <dgm:prSet presAssocID="{2E2F3A79-FABD-4612-83B6-8A6D528E7FC5}" presName="rootConnector1" presStyleLbl="node1" presStyleIdx="0" presStyleCnt="0"/>
      <dgm:spPr/>
      <dgm:t>
        <a:bodyPr/>
        <a:lstStyle/>
        <a:p>
          <a:endParaRPr lang="es-ES"/>
        </a:p>
      </dgm:t>
    </dgm:pt>
    <dgm:pt modelId="{240B40DA-B063-4003-929E-F138950CE403}" type="pres">
      <dgm:prSet presAssocID="{2E2F3A79-FABD-4612-83B6-8A6D528E7FC5}" presName="hierChild2" presStyleCnt="0"/>
      <dgm:spPr/>
    </dgm:pt>
    <dgm:pt modelId="{AE43A6C5-92B4-4110-9978-7B57F7D51D3C}" type="pres">
      <dgm:prSet presAssocID="{84853DC1-82BD-421E-BFE8-99BE1AE4D175}" presName="Name37" presStyleLbl="parChTrans1D2" presStyleIdx="0" presStyleCnt="5"/>
      <dgm:spPr/>
      <dgm:t>
        <a:bodyPr/>
        <a:lstStyle/>
        <a:p>
          <a:endParaRPr lang="es-ES"/>
        </a:p>
      </dgm:t>
    </dgm:pt>
    <dgm:pt modelId="{B0DF674B-749B-4B84-A705-5B86B11C73B9}" type="pres">
      <dgm:prSet presAssocID="{6BB1BA50-B4FC-4B2F-9F02-5F3F08F33483}" presName="hierRoot2" presStyleCnt="0">
        <dgm:presLayoutVars>
          <dgm:hierBranch val="init"/>
        </dgm:presLayoutVars>
      </dgm:prSet>
      <dgm:spPr/>
    </dgm:pt>
    <dgm:pt modelId="{C02E0807-FEB7-46BF-845D-9607DA6BFEE5}" type="pres">
      <dgm:prSet presAssocID="{6BB1BA50-B4FC-4B2F-9F02-5F3F08F33483}" presName="rootComposite" presStyleCnt="0"/>
      <dgm:spPr/>
    </dgm:pt>
    <dgm:pt modelId="{A9630BFE-2B9A-483C-A885-68DEEDCFB7F8}" type="pres">
      <dgm:prSet presAssocID="{6BB1BA50-B4FC-4B2F-9F02-5F3F08F33483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C17EFA5-6C42-46E6-9626-30EAA43D217A}" type="pres">
      <dgm:prSet presAssocID="{6BB1BA50-B4FC-4B2F-9F02-5F3F08F33483}" presName="rootConnector" presStyleLbl="node2" presStyleIdx="0" presStyleCnt="4"/>
      <dgm:spPr/>
      <dgm:t>
        <a:bodyPr/>
        <a:lstStyle/>
        <a:p>
          <a:endParaRPr lang="es-ES"/>
        </a:p>
      </dgm:t>
    </dgm:pt>
    <dgm:pt modelId="{733E18DC-8905-4FEC-85AE-872BCFC2CF9E}" type="pres">
      <dgm:prSet presAssocID="{6BB1BA50-B4FC-4B2F-9F02-5F3F08F33483}" presName="hierChild4" presStyleCnt="0"/>
      <dgm:spPr/>
    </dgm:pt>
    <dgm:pt modelId="{205C3948-DCA5-4B37-9739-5103D2D0F0C7}" type="pres">
      <dgm:prSet presAssocID="{6BB1BA50-B4FC-4B2F-9F02-5F3F08F33483}" presName="hierChild5" presStyleCnt="0"/>
      <dgm:spPr/>
    </dgm:pt>
    <dgm:pt modelId="{64896065-BD29-48CB-B745-11D84BBBCA09}" type="pres">
      <dgm:prSet presAssocID="{5D54B50F-FCDF-4242-88E8-E92B8E50E87D}" presName="Name37" presStyleLbl="parChTrans1D2" presStyleIdx="1" presStyleCnt="5"/>
      <dgm:spPr/>
      <dgm:t>
        <a:bodyPr/>
        <a:lstStyle/>
        <a:p>
          <a:endParaRPr lang="es-ES"/>
        </a:p>
      </dgm:t>
    </dgm:pt>
    <dgm:pt modelId="{6C90B00A-53C2-4CAC-87E6-62B9BF9ED5C1}" type="pres">
      <dgm:prSet presAssocID="{FFBB7539-C0AA-4727-9D67-16B60A069E89}" presName="hierRoot2" presStyleCnt="0">
        <dgm:presLayoutVars>
          <dgm:hierBranch val="init"/>
        </dgm:presLayoutVars>
      </dgm:prSet>
      <dgm:spPr/>
    </dgm:pt>
    <dgm:pt modelId="{C6A341BC-19E1-4E57-AC91-A2BD7AC32135}" type="pres">
      <dgm:prSet presAssocID="{FFBB7539-C0AA-4727-9D67-16B60A069E89}" presName="rootComposite" presStyleCnt="0"/>
      <dgm:spPr/>
    </dgm:pt>
    <dgm:pt modelId="{E989D4A5-399A-47B4-BA95-1B5FE5FEB75E}" type="pres">
      <dgm:prSet presAssocID="{FFBB7539-C0AA-4727-9D67-16B60A069E89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1EFF26F-96F4-43A9-AE64-2B25B9A9DCFB}" type="pres">
      <dgm:prSet presAssocID="{FFBB7539-C0AA-4727-9D67-16B60A069E89}" presName="rootConnector" presStyleLbl="node2" presStyleIdx="1" presStyleCnt="4"/>
      <dgm:spPr/>
      <dgm:t>
        <a:bodyPr/>
        <a:lstStyle/>
        <a:p>
          <a:endParaRPr lang="es-ES"/>
        </a:p>
      </dgm:t>
    </dgm:pt>
    <dgm:pt modelId="{EF5743A4-9915-4B72-B798-B375ABAB7CB5}" type="pres">
      <dgm:prSet presAssocID="{FFBB7539-C0AA-4727-9D67-16B60A069E89}" presName="hierChild4" presStyleCnt="0"/>
      <dgm:spPr/>
    </dgm:pt>
    <dgm:pt modelId="{19A0BE29-7568-43ED-8F49-47121EBCB4D0}" type="pres">
      <dgm:prSet presAssocID="{FFBB7539-C0AA-4727-9D67-16B60A069E89}" presName="hierChild5" presStyleCnt="0"/>
      <dgm:spPr/>
    </dgm:pt>
    <dgm:pt modelId="{D9271A1C-9976-4FD6-AC4E-A534F60E2E80}" type="pres">
      <dgm:prSet presAssocID="{51C83640-51F1-4BFC-912F-0B5814DBC8AE}" presName="Name111" presStyleLbl="parChTrans1D3" presStyleIdx="0" presStyleCnt="3"/>
      <dgm:spPr/>
      <dgm:t>
        <a:bodyPr/>
        <a:lstStyle/>
        <a:p>
          <a:endParaRPr lang="es-ES"/>
        </a:p>
      </dgm:t>
    </dgm:pt>
    <dgm:pt modelId="{D7D2C045-0B14-4B86-A581-DDCA7040050F}" type="pres">
      <dgm:prSet presAssocID="{BF69E0E6-ACD1-4E67-9A95-CE1AB69CC2CD}" presName="hierRoot3" presStyleCnt="0">
        <dgm:presLayoutVars>
          <dgm:hierBranch val="init"/>
        </dgm:presLayoutVars>
      </dgm:prSet>
      <dgm:spPr/>
    </dgm:pt>
    <dgm:pt modelId="{EC6EDB38-1534-43A5-B239-E9BC4AB50116}" type="pres">
      <dgm:prSet presAssocID="{BF69E0E6-ACD1-4E67-9A95-CE1AB69CC2CD}" presName="rootComposite3" presStyleCnt="0"/>
      <dgm:spPr/>
    </dgm:pt>
    <dgm:pt modelId="{3D924144-7497-4CA4-A930-1ED7C2E9F887}" type="pres">
      <dgm:prSet presAssocID="{BF69E0E6-ACD1-4E67-9A95-CE1AB69CC2CD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B68CA63-25CA-4A8F-A6D8-87112AA0ED3A}" type="pres">
      <dgm:prSet presAssocID="{BF69E0E6-ACD1-4E67-9A95-CE1AB69CC2CD}" presName="rootConnector3" presStyleLbl="asst2" presStyleIdx="0" presStyleCnt="1"/>
      <dgm:spPr/>
      <dgm:t>
        <a:bodyPr/>
        <a:lstStyle/>
        <a:p>
          <a:endParaRPr lang="es-ES"/>
        </a:p>
      </dgm:t>
    </dgm:pt>
    <dgm:pt modelId="{D1B1AC71-B19D-4D60-B7E1-1ABB50BB68DB}" type="pres">
      <dgm:prSet presAssocID="{BF69E0E6-ACD1-4E67-9A95-CE1AB69CC2CD}" presName="hierChild6" presStyleCnt="0"/>
      <dgm:spPr/>
    </dgm:pt>
    <dgm:pt modelId="{6183FD17-B63B-4867-AC1B-EB10CE0BA233}" type="pres">
      <dgm:prSet presAssocID="{BF69E0E6-ACD1-4E67-9A95-CE1AB69CC2CD}" presName="hierChild7" presStyleCnt="0"/>
      <dgm:spPr/>
    </dgm:pt>
    <dgm:pt modelId="{C162F340-5A49-4C15-8333-A986961D2833}" type="pres">
      <dgm:prSet presAssocID="{20843B81-41AF-40E6-A358-A5268CA4595D}" presName="Name37" presStyleLbl="parChTrans1D2" presStyleIdx="2" presStyleCnt="5"/>
      <dgm:spPr/>
      <dgm:t>
        <a:bodyPr/>
        <a:lstStyle/>
        <a:p>
          <a:endParaRPr lang="es-ES"/>
        </a:p>
      </dgm:t>
    </dgm:pt>
    <dgm:pt modelId="{DBD3854D-A088-4CE7-9E3F-CC9CFFB449B5}" type="pres">
      <dgm:prSet presAssocID="{A25660CD-16DB-4D8A-971B-6A03CFA27E3A}" presName="hierRoot2" presStyleCnt="0">
        <dgm:presLayoutVars>
          <dgm:hierBranch val="init"/>
        </dgm:presLayoutVars>
      </dgm:prSet>
      <dgm:spPr/>
    </dgm:pt>
    <dgm:pt modelId="{57A1FD54-50A5-4023-B956-4B881ABC1049}" type="pres">
      <dgm:prSet presAssocID="{A25660CD-16DB-4D8A-971B-6A03CFA27E3A}" presName="rootComposite" presStyleCnt="0"/>
      <dgm:spPr/>
    </dgm:pt>
    <dgm:pt modelId="{587EEA11-33CE-4080-86A1-2C1A8380DDE3}" type="pres">
      <dgm:prSet presAssocID="{A25660CD-16DB-4D8A-971B-6A03CFA27E3A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8D771A8-E716-4D15-86F5-AFAF0B8BE356}" type="pres">
      <dgm:prSet presAssocID="{A25660CD-16DB-4D8A-971B-6A03CFA27E3A}" presName="rootConnector" presStyleLbl="node2" presStyleIdx="2" presStyleCnt="4"/>
      <dgm:spPr/>
      <dgm:t>
        <a:bodyPr/>
        <a:lstStyle/>
        <a:p>
          <a:endParaRPr lang="es-ES"/>
        </a:p>
      </dgm:t>
    </dgm:pt>
    <dgm:pt modelId="{A404797A-6420-4A9F-9AEF-6F07ECEC7231}" type="pres">
      <dgm:prSet presAssocID="{A25660CD-16DB-4D8A-971B-6A03CFA27E3A}" presName="hierChild4" presStyleCnt="0"/>
      <dgm:spPr/>
    </dgm:pt>
    <dgm:pt modelId="{322D3747-4E0E-4C82-B61E-6C832F85460D}" type="pres">
      <dgm:prSet presAssocID="{4F6DBD4E-E73D-48D9-A3CD-1E09E356DB48}" presName="Name37" presStyleLbl="parChTrans1D3" presStyleIdx="1" presStyleCnt="3"/>
      <dgm:spPr/>
      <dgm:t>
        <a:bodyPr/>
        <a:lstStyle/>
        <a:p>
          <a:endParaRPr lang="es-ES"/>
        </a:p>
      </dgm:t>
    </dgm:pt>
    <dgm:pt modelId="{074BCB67-5AAF-40EF-8087-5DED1EA5E2DE}" type="pres">
      <dgm:prSet presAssocID="{3FB636AC-BDFB-442C-AE1D-85FE2B2AFA6F}" presName="hierRoot2" presStyleCnt="0">
        <dgm:presLayoutVars>
          <dgm:hierBranch val="init"/>
        </dgm:presLayoutVars>
      </dgm:prSet>
      <dgm:spPr/>
    </dgm:pt>
    <dgm:pt modelId="{978BC6FC-F9D1-4533-969E-EB505D864FFE}" type="pres">
      <dgm:prSet presAssocID="{3FB636AC-BDFB-442C-AE1D-85FE2B2AFA6F}" presName="rootComposite" presStyleCnt="0"/>
      <dgm:spPr/>
    </dgm:pt>
    <dgm:pt modelId="{F1425E23-27A2-4E29-B331-CCC739D23640}" type="pres">
      <dgm:prSet presAssocID="{3FB636AC-BDFB-442C-AE1D-85FE2B2AFA6F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175AF0D-361A-4720-BD79-CE2986A16D89}" type="pres">
      <dgm:prSet presAssocID="{3FB636AC-BDFB-442C-AE1D-85FE2B2AFA6F}" presName="rootConnector" presStyleLbl="node3" presStyleIdx="0" presStyleCnt="2"/>
      <dgm:spPr/>
      <dgm:t>
        <a:bodyPr/>
        <a:lstStyle/>
        <a:p>
          <a:endParaRPr lang="es-ES"/>
        </a:p>
      </dgm:t>
    </dgm:pt>
    <dgm:pt modelId="{B01FA9E8-5F48-4BE6-915D-210927BA94DF}" type="pres">
      <dgm:prSet presAssocID="{3FB636AC-BDFB-442C-AE1D-85FE2B2AFA6F}" presName="hierChild4" presStyleCnt="0"/>
      <dgm:spPr/>
    </dgm:pt>
    <dgm:pt modelId="{7263C07C-38D6-403E-B3C9-3E8668955233}" type="pres">
      <dgm:prSet presAssocID="{3FB636AC-BDFB-442C-AE1D-85FE2B2AFA6F}" presName="hierChild5" presStyleCnt="0"/>
      <dgm:spPr/>
    </dgm:pt>
    <dgm:pt modelId="{D52828F4-4D7B-4896-A31C-12FBE5BDE642}" type="pres">
      <dgm:prSet presAssocID="{A25660CD-16DB-4D8A-971B-6A03CFA27E3A}" presName="hierChild5" presStyleCnt="0"/>
      <dgm:spPr/>
    </dgm:pt>
    <dgm:pt modelId="{22589F3F-098E-440A-88FE-62438858CEDE}" type="pres">
      <dgm:prSet presAssocID="{BCCDB60F-8851-4082-8DC0-22359C6EFF81}" presName="Name37" presStyleLbl="parChTrans1D2" presStyleIdx="3" presStyleCnt="5"/>
      <dgm:spPr/>
      <dgm:t>
        <a:bodyPr/>
        <a:lstStyle/>
        <a:p>
          <a:endParaRPr lang="es-ES"/>
        </a:p>
      </dgm:t>
    </dgm:pt>
    <dgm:pt modelId="{C1680B76-499A-4262-A329-77CF6B3942D7}" type="pres">
      <dgm:prSet presAssocID="{4BB75440-4464-48F6-8194-33EAE6D4C2B1}" presName="hierRoot2" presStyleCnt="0">
        <dgm:presLayoutVars>
          <dgm:hierBranch val="init"/>
        </dgm:presLayoutVars>
      </dgm:prSet>
      <dgm:spPr/>
    </dgm:pt>
    <dgm:pt modelId="{C6193E0D-D366-4DB8-9287-5BABD13FCF89}" type="pres">
      <dgm:prSet presAssocID="{4BB75440-4464-48F6-8194-33EAE6D4C2B1}" presName="rootComposite" presStyleCnt="0"/>
      <dgm:spPr/>
    </dgm:pt>
    <dgm:pt modelId="{304CA2FD-0FE5-4340-9C1E-0D9CA262CAFC}" type="pres">
      <dgm:prSet presAssocID="{4BB75440-4464-48F6-8194-33EAE6D4C2B1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60BD6B-2F72-4A85-A9E9-4E5D632D2E1E}" type="pres">
      <dgm:prSet presAssocID="{4BB75440-4464-48F6-8194-33EAE6D4C2B1}" presName="rootConnector" presStyleLbl="node2" presStyleIdx="3" presStyleCnt="4"/>
      <dgm:spPr/>
      <dgm:t>
        <a:bodyPr/>
        <a:lstStyle/>
        <a:p>
          <a:endParaRPr lang="es-ES"/>
        </a:p>
      </dgm:t>
    </dgm:pt>
    <dgm:pt modelId="{CA60569A-F889-44A4-9F8C-C71E782DA55C}" type="pres">
      <dgm:prSet presAssocID="{4BB75440-4464-48F6-8194-33EAE6D4C2B1}" presName="hierChild4" presStyleCnt="0"/>
      <dgm:spPr/>
    </dgm:pt>
    <dgm:pt modelId="{01C6C2D3-637D-41AE-BFA5-B9E84A813657}" type="pres">
      <dgm:prSet presAssocID="{4BB75440-4464-48F6-8194-33EAE6D4C2B1}" presName="hierChild5" presStyleCnt="0"/>
      <dgm:spPr/>
    </dgm:pt>
    <dgm:pt modelId="{41BE68D0-5837-4183-A850-0AF284D1B507}" type="pres">
      <dgm:prSet presAssocID="{2E2F3A79-FABD-4612-83B6-8A6D528E7FC5}" presName="hierChild3" presStyleCnt="0"/>
      <dgm:spPr/>
    </dgm:pt>
    <dgm:pt modelId="{B526DA03-0846-47D3-B67B-40CAE943919D}" type="pres">
      <dgm:prSet presAssocID="{AABFBA11-60A6-4E84-874D-87CCC4B3EDD7}" presName="Name111" presStyleLbl="parChTrans1D2" presStyleIdx="4" presStyleCnt="5"/>
      <dgm:spPr/>
      <dgm:t>
        <a:bodyPr/>
        <a:lstStyle/>
        <a:p>
          <a:endParaRPr lang="es-ES"/>
        </a:p>
      </dgm:t>
    </dgm:pt>
    <dgm:pt modelId="{DCC89E41-3299-4B17-A7FA-517EAE2E4D2B}" type="pres">
      <dgm:prSet presAssocID="{B95B95FF-9CF7-4A40-92B2-A7620F19A544}" presName="hierRoot3" presStyleCnt="0">
        <dgm:presLayoutVars>
          <dgm:hierBranch val="init"/>
        </dgm:presLayoutVars>
      </dgm:prSet>
      <dgm:spPr/>
    </dgm:pt>
    <dgm:pt modelId="{6DC68192-0883-49BA-B6A1-34F0441E9A8F}" type="pres">
      <dgm:prSet presAssocID="{B95B95FF-9CF7-4A40-92B2-A7620F19A544}" presName="rootComposite3" presStyleCnt="0"/>
      <dgm:spPr/>
    </dgm:pt>
    <dgm:pt modelId="{D5E0A7D0-1C01-4238-BA77-7EF0F896A61B}" type="pres">
      <dgm:prSet presAssocID="{B95B95FF-9CF7-4A40-92B2-A7620F19A544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7798B3-50CE-4D01-A178-2130A61AFA5E}" type="pres">
      <dgm:prSet presAssocID="{B95B95FF-9CF7-4A40-92B2-A7620F19A544}" presName="rootConnector3" presStyleLbl="asst1" presStyleIdx="0" presStyleCnt="1"/>
      <dgm:spPr/>
      <dgm:t>
        <a:bodyPr/>
        <a:lstStyle/>
        <a:p>
          <a:endParaRPr lang="es-ES"/>
        </a:p>
      </dgm:t>
    </dgm:pt>
    <dgm:pt modelId="{3BF2FDE7-0FAF-4768-B4E0-7BCAC0BF57C7}" type="pres">
      <dgm:prSet presAssocID="{B95B95FF-9CF7-4A40-92B2-A7620F19A544}" presName="hierChild6" presStyleCnt="0"/>
      <dgm:spPr/>
    </dgm:pt>
    <dgm:pt modelId="{48ADBD7A-DE1A-4CC2-8FA0-E70C6ED2AEF5}" type="pres">
      <dgm:prSet presAssocID="{86F411DA-E3E5-4C19-976A-FBA797201878}" presName="Name37" presStyleLbl="parChTrans1D3" presStyleIdx="2" presStyleCnt="3"/>
      <dgm:spPr/>
      <dgm:t>
        <a:bodyPr/>
        <a:lstStyle/>
        <a:p>
          <a:endParaRPr lang="es-ES"/>
        </a:p>
      </dgm:t>
    </dgm:pt>
    <dgm:pt modelId="{73581CC0-1C37-4C54-90F7-D54DACE1673D}" type="pres">
      <dgm:prSet presAssocID="{2929D065-70F3-43E7-BC44-32DCB72A98C9}" presName="hierRoot2" presStyleCnt="0">
        <dgm:presLayoutVars>
          <dgm:hierBranch val="init"/>
        </dgm:presLayoutVars>
      </dgm:prSet>
      <dgm:spPr/>
    </dgm:pt>
    <dgm:pt modelId="{DAD737A7-ADB9-4B66-9A96-626AEADCAE63}" type="pres">
      <dgm:prSet presAssocID="{2929D065-70F3-43E7-BC44-32DCB72A98C9}" presName="rootComposite" presStyleCnt="0"/>
      <dgm:spPr/>
    </dgm:pt>
    <dgm:pt modelId="{6F033D0E-2320-4B71-957B-7E9F206D0F4D}" type="pres">
      <dgm:prSet presAssocID="{2929D065-70F3-43E7-BC44-32DCB72A98C9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3DF53B5-6DE0-462F-8E78-BB247673D602}" type="pres">
      <dgm:prSet presAssocID="{2929D065-70F3-43E7-BC44-32DCB72A98C9}" presName="rootConnector" presStyleLbl="node3" presStyleIdx="1" presStyleCnt="2"/>
      <dgm:spPr/>
      <dgm:t>
        <a:bodyPr/>
        <a:lstStyle/>
        <a:p>
          <a:endParaRPr lang="es-ES"/>
        </a:p>
      </dgm:t>
    </dgm:pt>
    <dgm:pt modelId="{FF277F83-0620-449B-B7BA-92E40D580447}" type="pres">
      <dgm:prSet presAssocID="{2929D065-70F3-43E7-BC44-32DCB72A98C9}" presName="hierChild4" presStyleCnt="0"/>
      <dgm:spPr/>
    </dgm:pt>
    <dgm:pt modelId="{9E77680F-3B37-4ED3-93F6-D6CEAF531D04}" type="pres">
      <dgm:prSet presAssocID="{2929D065-70F3-43E7-BC44-32DCB72A98C9}" presName="hierChild5" presStyleCnt="0"/>
      <dgm:spPr/>
    </dgm:pt>
    <dgm:pt modelId="{A8025889-B743-4ED2-B32F-3912BD2CC390}" type="pres">
      <dgm:prSet presAssocID="{B95B95FF-9CF7-4A40-92B2-A7620F19A544}" presName="hierChild7" presStyleCnt="0"/>
      <dgm:spPr/>
    </dgm:pt>
  </dgm:ptLst>
  <dgm:cxnLst>
    <dgm:cxn modelId="{E2F8032A-60FC-4EC9-97F2-6813E018DED7}" type="presOf" srcId="{B95B95FF-9CF7-4A40-92B2-A7620F19A544}" destId="{3C7798B3-50CE-4D01-A178-2130A61AFA5E}" srcOrd="1" destOrd="0" presId="urn:microsoft.com/office/officeart/2005/8/layout/orgChart1"/>
    <dgm:cxn modelId="{F624FA20-8972-4693-AC7B-CF74BB743622}" srcId="{FFBB7539-C0AA-4727-9D67-16B60A069E89}" destId="{BF69E0E6-ACD1-4E67-9A95-CE1AB69CC2CD}" srcOrd="0" destOrd="0" parTransId="{51C83640-51F1-4BFC-912F-0B5814DBC8AE}" sibTransId="{830303A7-8CF4-43E8-97B6-108FEB0FB4E8}"/>
    <dgm:cxn modelId="{AE6D5944-86A4-4CF3-BFD2-5E33932F8A6D}" type="presOf" srcId="{2929D065-70F3-43E7-BC44-32DCB72A98C9}" destId="{13DF53B5-6DE0-462F-8E78-BB247673D602}" srcOrd="1" destOrd="0" presId="urn:microsoft.com/office/officeart/2005/8/layout/orgChart1"/>
    <dgm:cxn modelId="{A34B94A7-DA4B-4CDD-9DDE-FFCF4A5C830D}" type="presOf" srcId="{4F6DBD4E-E73D-48D9-A3CD-1E09E356DB48}" destId="{322D3747-4E0E-4C82-B61E-6C832F85460D}" srcOrd="0" destOrd="0" presId="urn:microsoft.com/office/officeart/2005/8/layout/orgChart1"/>
    <dgm:cxn modelId="{57F0BF53-F04F-435A-8019-6964A7138F8B}" type="presOf" srcId="{84853DC1-82BD-421E-BFE8-99BE1AE4D175}" destId="{AE43A6C5-92B4-4110-9978-7B57F7D51D3C}" srcOrd="0" destOrd="0" presId="urn:microsoft.com/office/officeart/2005/8/layout/orgChart1"/>
    <dgm:cxn modelId="{1A2A6A36-2849-4DD0-849D-545053FFED8A}" type="presOf" srcId="{FFBB7539-C0AA-4727-9D67-16B60A069E89}" destId="{E989D4A5-399A-47B4-BA95-1B5FE5FEB75E}" srcOrd="0" destOrd="0" presId="urn:microsoft.com/office/officeart/2005/8/layout/orgChart1"/>
    <dgm:cxn modelId="{457788AF-1FBE-4D55-B392-93D1B7E605ED}" type="presOf" srcId="{2E2F3A79-FABD-4612-83B6-8A6D528E7FC5}" destId="{4BD3B866-E4EB-4B08-8F75-C3ACF86CC2C7}" srcOrd="0" destOrd="0" presId="urn:microsoft.com/office/officeart/2005/8/layout/orgChart1"/>
    <dgm:cxn modelId="{6C6BF836-4475-4B01-993D-7595BCBC9B28}" type="presOf" srcId="{86F411DA-E3E5-4C19-976A-FBA797201878}" destId="{48ADBD7A-DE1A-4CC2-8FA0-E70C6ED2AEF5}" srcOrd="0" destOrd="0" presId="urn:microsoft.com/office/officeart/2005/8/layout/orgChart1"/>
    <dgm:cxn modelId="{EF37F790-4C82-4BE3-B28B-E0C2DEE1F8EA}" type="presOf" srcId="{B95B95FF-9CF7-4A40-92B2-A7620F19A544}" destId="{D5E0A7D0-1C01-4238-BA77-7EF0F896A61B}" srcOrd="0" destOrd="0" presId="urn:microsoft.com/office/officeart/2005/8/layout/orgChart1"/>
    <dgm:cxn modelId="{500AE689-AB3F-4433-8BD8-F127657D62E1}" type="presOf" srcId="{BF69E0E6-ACD1-4E67-9A95-CE1AB69CC2CD}" destId="{3D924144-7497-4CA4-A930-1ED7C2E9F887}" srcOrd="0" destOrd="0" presId="urn:microsoft.com/office/officeart/2005/8/layout/orgChart1"/>
    <dgm:cxn modelId="{7E1E804C-AD10-48C1-9721-A2F504E21EE8}" srcId="{B95B95FF-9CF7-4A40-92B2-A7620F19A544}" destId="{2929D065-70F3-43E7-BC44-32DCB72A98C9}" srcOrd="0" destOrd="0" parTransId="{86F411DA-E3E5-4C19-976A-FBA797201878}" sibTransId="{F91637BC-6AA2-4056-8454-19B7F6C5C580}"/>
    <dgm:cxn modelId="{337605DE-FC89-4E1B-92B9-15EF65CD4564}" srcId="{2E2F3A79-FABD-4612-83B6-8A6D528E7FC5}" destId="{B95B95FF-9CF7-4A40-92B2-A7620F19A544}" srcOrd="0" destOrd="0" parTransId="{AABFBA11-60A6-4E84-874D-87CCC4B3EDD7}" sibTransId="{72B69A1C-33B4-45DB-9D89-D7773C545650}"/>
    <dgm:cxn modelId="{9AF221A4-6805-4B80-848D-CD8667E1B059}" srcId="{A25660CD-16DB-4D8A-971B-6A03CFA27E3A}" destId="{3FB636AC-BDFB-442C-AE1D-85FE2B2AFA6F}" srcOrd="0" destOrd="0" parTransId="{4F6DBD4E-E73D-48D9-A3CD-1E09E356DB48}" sibTransId="{264B7624-846A-48CA-81FB-96EDFA7B0701}"/>
    <dgm:cxn modelId="{BFBA2D5A-7078-47B1-B66A-FDD6899A5129}" type="presOf" srcId="{D7F41EE2-330E-498D-9849-B68D96146BDF}" destId="{6F2C564D-E890-418A-A4C5-42A5ED6B99C1}" srcOrd="0" destOrd="0" presId="urn:microsoft.com/office/officeart/2005/8/layout/orgChart1"/>
    <dgm:cxn modelId="{F244426C-6116-4B1B-94B8-FD354BF8297D}" type="presOf" srcId="{6BB1BA50-B4FC-4B2F-9F02-5F3F08F33483}" destId="{0C17EFA5-6C42-46E6-9626-30EAA43D217A}" srcOrd="1" destOrd="0" presId="urn:microsoft.com/office/officeart/2005/8/layout/orgChart1"/>
    <dgm:cxn modelId="{5C806CDB-99BE-4E02-BF61-506DF5506237}" type="presOf" srcId="{4BB75440-4464-48F6-8194-33EAE6D4C2B1}" destId="{6560BD6B-2F72-4A85-A9E9-4E5D632D2E1E}" srcOrd="1" destOrd="0" presId="urn:microsoft.com/office/officeart/2005/8/layout/orgChart1"/>
    <dgm:cxn modelId="{CE0E1626-8E2F-423A-A736-229672C20FEC}" srcId="{2E2F3A79-FABD-4612-83B6-8A6D528E7FC5}" destId="{A25660CD-16DB-4D8A-971B-6A03CFA27E3A}" srcOrd="3" destOrd="0" parTransId="{20843B81-41AF-40E6-A358-A5268CA4595D}" sibTransId="{A288EDEC-C138-4312-9218-F7F0A7012A48}"/>
    <dgm:cxn modelId="{E6E21EF8-8358-4642-A600-2128C2E9AC26}" srcId="{2E2F3A79-FABD-4612-83B6-8A6D528E7FC5}" destId="{FFBB7539-C0AA-4727-9D67-16B60A069E89}" srcOrd="2" destOrd="0" parTransId="{5D54B50F-FCDF-4242-88E8-E92B8E50E87D}" sibTransId="{FCA4F91F-560C-4E82-AC30-80C172B6842A}"/>
    <dgm:cxn modelId="{2A1564C0-A5C2-4373-AC53-76C17580F8C5}" type="presOf" srcId="{4BB75440-4464-48F6-8194-33EAE6D4C2B1}" destId="{304CA2FD-0FE5-4340-9C1E-0D9CA262CAFC}" srcOrd="0" destOrd="0" presId="urn:microsoft.com/office/officeart/2005/8/layout/orgChart1"/>
    <dgm:cxn modelId="{E430143F-FD49-4F34-8B6F-C5FF104AAC1A}" type="presOf" srcId="{FFBB7539-C0AA-4727-9D67-16B60A069E89}" destId="{71EFF26F-96F4-43A9-AE64-2B25B9A9DCFB}" srcOrd="1" destOrd="0" presId="urn:microsoft.com/office/officeart/2005/8/layout/orgChart1"/>
    <dgm:cxn modelId="{66A42816-2E21-46FC-9268-EB0191B3A888}" srcId="{2E2F3A79-FABD-4612-83B6-8A6D528E7FC5}" destId="{4BB75440-4464-48F6-8194-33EAE6D4C2B1}" srcOrd="4" destOrd="0" parTransId="{BCCDB60F-8851-4082-8DC0-22359C6EFF81}" sibTransId="{03F998A1-C8E2-4A28-B4A2-BC41A531503A}"/>
    <dgm:cxn modelId="{E829CC80-5E66-4204-9196-603835C7CC40}" type="presOf" srcId="{BF69E0E6-ACD1-4E67-9A95-CE1AB69CC2CD}" destId="{EB68CA63-25CA-4A8F-A6D8-87112AA0ED3A}" srcOrd="1" destOrd="0" presId="urn:microsoft.com/office/officeart/2005/8/layout/orgChart1"/>
    <dgm:cxn modelId="{64015DA1-6DCE-467B-B11A-53EAB3FD1F64}" srcId="{2E2F3A79-FABD-4612-83B6-8A6D528E7FC5}" destId="{6BB1BA50-B4FC-4B2F-9F02-5F3F08F33483}" srcOrd="1" destOrd="0" parTransId="{84853DC1-82BD-421E-BFE8-99BE1AE4D175}" sibTransId="{CF0DF367-B7EB-4DDA-9CF4-0F6B34DCE909}"/>
    <dgm:cxn modelId="{D3A0C840-2F84-429F-8BDA-12A7BC0FF2F0}" type="presOf" srcId="{51C83640-51F1-4BFC-912F-0B5814DBC8AE}" destId="{D9271A1C-9976-4FD6-AC4E-A534F60E2E80}" srcOrd="0" destOrd="0" presId="urn:microsoft.com/office/officeart/2005/8/layout/orgChart1"/>
    <dgm:cxn modelId="{85EA7DE7-08C4-49A3-9B6A-726A974AB293}" type="presOf" srcId="{BCCDB60F-8851-4082-8DC0-22359C6EFF81}" destId="{22589F3F-098E-440A-88FE-62438858CEDE}" srcOrd="0" destOrd="0" presId="urn:microsoft.com/office/officeart/2005/8/layout/orgChart1"/>
    <dgm:cxn modelId="{5BA2A40F-5AD3-4D9F-A581-9D988ACCE3A0}" type="presOf" srcId="{3FB636AC-BDFB-442C-AE1D-85FE2B2AFA6F}" destId="{F1425E23-27A2-4E29-B331-CCC739D23640}" srcOrd="0" destOrd="0" presId="urn:microsoft.com/office/officeart/2005/8/layout/orgChart1"/>
    <dgm:cxn modelId="{DAF96CAF-C12C-4383-933F-4651149373D1}" type="presOf" srcId="{20843B81-41AF-40E6-A358-A5268CA4595D}" destId="{C162F340-5A49-4C15-8333-A986961D2833}" srcOrd="0" destOrd="0" presId="urn:microsoft.com/office/officeart/2005/8/layout/orgChart1"/>
    <dgm:cxn modelId="{EE54C477-62C7-445F-957A-33928DB111FD}" type="presOf" srcId="{2929D065-70F3-43E7-BC44-32DCB72A98C9}" destId="{6F033D0E-2320-4B71-957B-7E9F206D0F4D}" srcOrd="0" destOrd="0" presId="urn:microsoft.com/office/officeart/2005/8/layout/orgChart1"/>
    <dgm:cxn modelId="{1A672DFB-F364-4572-BC10-F0C72ABFE33A}" srcId="{D7F41EE2-330E-498D-9849-B68D96146BDF}" destId="{2E2F3A79-FABD-4612-83B6-8A6D528E7FC5}" srcOrd="0" destOrd="0" parTransId="{881829C6-6861-472B-A11B-C00EAC5BC42D}" sibTransId="{1E50DFF1-A81C-43E5-A5E8-B475B74DDD51}"/>
    <dgm:cxn modelId="{FED1FD9B-93A8-4338-8091-395D72B55785}" type="presOf" srcId="{2E2F3A79-FABD-4612-83B6-8A6D528E7FC5}" destId="{D4EB022A-8C0A-4A50-B57E-2EAB4BBB29EB}" srcOrd="1" destOrd="0" presId="urn:microsoft.com/office/officeart/2005/8/layout/orgChart1"/>
    <dgm:cxn modelId="{F1E66A20-FC50-431F-8AE5-260DFFA80790}" type="presOf" srcId="{6BB1BA50-B4FC-4B2F-9F02-5F3F08F33483}" destId="{A9630BFE-2B9A-483C-A885-68DEEDCFB7F8}" srcOrd="0" destOrd="0" presId="urn:microsoft.com/office/officeart/2005/8/layout/orgChart1"/>
    <dgm:cxn modelId="{A989A491-32B2-4558-AAD3-C7D9B1C6070F}" type="presOf" srcId="{A25660CD-16DB-4D8A-971B-6A03CFA27E3A}" destId="{28D771A8-E716-4D15-86F5-AFAF0B8BE356}" srcOrd="1" destOrd="0" presId="urn:microsoft.com/office/officeart/2005/8/layout/orgChart1"/>
    <dgm:cxn modelId="{5A74ECC6-EF71-4DFF-8771-83CE639DE485}" type="presOf" srcId="{5D54B50F-FCDF-4242-88E8-E92B8E50E87D}" destId="{64896065-BD29-48CB-B745-11D84BBBCA09}" srcOrd="0" destOrd="0" presId="urn:microsoft.com/office/officeart/2005/8/layout/orgChart1"/>
    <dgm:cxn modelId="{2B609CF7-11C0-425E-A50B-FA5FFA6B7A55}" type="presOf" srcId="{A25660CD-16DB-4D8A-971B-6A03CFA27E3A}" destId="{587EEA11-33CE-4080-86A1-2C1A8380DDE3}" srcOrd="0" destOrd="0" presId="urn:microsoft.com/office/officeart/2005/8/layout/orgChart1"/>
    <dgm:cxn modelId="{EE730154-3512-4271-9C24-44118695D7ED}" type="presOf" srcId="{AABFBA11-60A6-4E84-874D-87CCC4B3EDD7}" destId="{B526DA03-0846-47D3-B67B-40CAE943919D}" srcOrd="0" destOrd="0" presId="urn:microsoft.com/office/officeart/2005/8/layout/orgChart1"/>
    <dgm:cxn modelId="{797AF83F-9DCA-4062-84A7-B0DCCC9C4A6E}" type="presOf" srcId="{3FB636AC-BDFB-442C-AE1D-85FE2B2AFA6F}" destId="{3175AF0D-361A-4720-BD79-CE2986A16D89}" srcOrd="1" destOrd="0" presId="urn:microsoft.com/office/officeart/2005/8/layout/orgChart1"/>
    <dgm:cxn modelId="{1E48B61A-8A51-46D7-9EE5-CBB1AFE3B3CC}" type="presParOf" srcId="{6F2C564D-E890-418A-A4C5-42A5ED6B99C1}" destId="{B3FC1869-AB1A-45F8-BF31-93C40D68B5DC}" srcOrd="0" destOrd="0" presId="urn:microsoft.com/office/officeart/2005/8/layout/orgChart1"/>
    <dgm:cxn modelId="{FEE9580E-22BF-43D7-9690-BF3AD4ECAC86}" type="presParOf" srcId="{B3FC1869-AB1A-45F8-BF31-93C40D68B5DC}" destId="{8DA2A28C-8D2D-4D2E-A04B-F8F734956988}" srcOrd="0" destOrd="0" presId="urn:microsoft.com/office/officeart/2005/8/layout/orgChart1"/>
    <dgm:cxn modelId="{41E308C5-73C7-4BC4-8D14-5438E98A1B56}" type="presParOf" srcId="{8DA2A28C-8D2D-4D2E-A04B-F8F734956988}" destId="{4BD3B866-E4EB-4B08-8F75-C3ACF86CC2C7}" srcOrd="0" destOrd="0" presId="urn:microsoft.com/office/officeart/2005/8/layout/orgChart1"/>
    <dgm:cxn modelId="{7EDC435F-59A2-4A69-8D91-0FC469103F04}" type="presParOf" srcId="{8DA2A28C-8D2D-4D2E-A04B-F8F734956988}" destId="{D4EB022A-8C0A-4A50-B57E-2EAB4BBB29EB}" srcOrd="1" destOrd="0" presId="urn:microsoft.com/office/officeart/2005/8/layout/orgChart1"/>
    <dgm:cxn modelId="{94724647-8BA2-483C-84C0-052F2D10D94F}" type="presParOf" srcId="{B3FC1869-AB1A-45F8-BF31-93C40D68B5DC}" destId="{240B40DA-B063-4003-929E-F138950CE403}" srcOrd="1" destOrd="0" presId="urn:microsoft.com/office/officeart/2005/8/layout/orgChart1"/>
    <dgm:cxn modelId="{C1909155-F1D7-4B5B-8426-CAEA1C299DE3}" type="presParOf" srcId="{240B40DA-B063-4003-929E-F138950CE403}" destId="{AE43A6C5-92B4-4110-9978-7B57F7D51D3C}" srcOrd="0" destOrd="0" presId="urn:microsoft.com/office/officeart/2005/8/layout/orgChart1"/>
    <dgm:cxn modelId="{D32C6C22-BBAC-47FA-BA3B-9756AAE291C6}" type="presParOf" srcId="{240B40DA-B063-4003-929E-F138950CE403}" destId="{B0DF674B-749B-4B84-A705-5B86B11C73B9}" srcOrd="1" destOrd="0" presId="urn:microsoft.com/office/officeart/2005/8/layout/orgChart1"/>
    <dgm:cxn modelId="{649984DD-4C26-4423-9F35-CDEB1EB052F6}" type="presParOf" srcId="{B0DF674B-749B-4B84-A705-5B86B11C73B9}" destId="{C02E0807-FEB7-46BF-845D-9607DA6BFEE5}" srcOrd="0" destOrd="0" presId="urn:microsoft.com/office/officeart/2005/8/layout/orgChart1"/>
    <dgm:cxn modelId="{6AA4A261-2ED4-4D14-9D29-1879323176DF}" type="presParOf" srcId="{C02E0807-FEB7-46BF-845D-9607DA6BFEE5}" destId="{A9630BFE-2B9A-483C-A885-68DEEDCFB7F8}" srcOrd="0" destOrd="0" presId="urn:microsoft.com/office/officeart/2005/8/layout/orgChart1"/>
    <dgm:cxn modelId="{D49AEF4B-2FCB-4338-864C-39F12B0A8158}" type="presParOf" srcId="{C02E0807-FEB7-46BF-845D-9607DA6BFEE5}" destId="{0C17EFA5-6C42-46E6-9626-30EAA43D217A}" srcOrd="1" destOrd="0" presId="urn:microsoft.com/office/officeart/2005/8/layout/orgChart1"/>
    <dgm:cxn modelId="{BCC31DDE-3247-44A3-B1AD-0E4CC85451B9}" type="presParOf" srcId="{B0DF674B-749B-4B84-A705-5B86B11C73B9}" destId="{733E18DC-8905-4FEC-85AE-872BCFC2CF9E}" srcOrd="1" destOrd="0" presId="urn:microsoft.com/office/officeart/2005/8/layout/orgChart1"/>
    <dgm:cxn modelId="{5FC9A00A-2924-409A-9771-EF2D5E161F6E}" type="presParOf" srcId="{B0DF674B-749B-4B84-A705-5B86B11C73B9}" destId="{205C3948-DCA5-4B37-9739-5103D2D0F0C7}" srcOrd="2" destOrd="0" presId="urn:microsoft.com/office/officeart/2005/8/layout/orgChart1"/>
    <dgm:cxn modelId="{055E06D0-5623-4F6D-92BF-9758094C4940}" type="presParOf" srcId="{240B40DA-B063-4003-929E-F138950CE403}" destId="{64896065-BD29-48CB-B745-11D84BBBCA09}" srcOrd="2" destOrd="0" presId="urn:microsoft.com/office/officeart/2005/8/layout/orgChart1"/>
    <dgm:cxn modelId="{C7F2856D-4F80-4AD0-AD4C-D4A801F2C1DE}" type="presParOf" srcId="{240B40DA-B063-4003-929E-F138950CE403}" destId="{6C90B00A-53C2-4CAC-87E6-62B9BF9ED5C1}" srcOrd="3" destOrd="0" presId="urn:microsoft.com/office/officeart/2005/8/layout/orgChart1"/>
    <dgm:cxn modelId="{F79A297C-DF19-46EC-BFBB-AB584622AFD0}" type="presParOf" srcId="{6C90B00A-53C2-4CAC-87E6-62B9BF9ED5C1}" destId="{C6A341BC-19E1-4E57-AC91-A2BD7AC32135}" srcOrd="0" destOrd="0" presId="urn:microsoft.com/office/officeart/2005/8/layout/orgChart1"/>
    <dgm:cxn modelId="{0C31D8CD-C7F9-4047-8BD3-2A02C542E808}" type="presParOf" srcId="{C6A341BC-19E1-4E57-AC91-A2BD7AC32135}" destId="{E989D4A5-399A-47B4-BA95-1B5FE5FEB75E}" srcOrd="0" destOrd="0" presId="urn:microsoft.com/office/officeart/2005/8/layout/orgChart1"/>
    <dgm:cxn modelId="{EAB6B349-E023-4D04-B750-95BEBA1F52A7}" type="presParOf" srcId="{C6A341BC-19E1-4E57-AC91-A2BD7AC32135}" destId="{71EFF26F-96F4-43A9-AE64-2B25B9A9DCFB}" srcOrd="1" destOrd="0" presId="urn:microsoft.com/office/officeart/2005/8/layout/orgChart1"/>
    <dgm:cxn modelId="{99BC1B8A-EB59-45D0-8E65-02BA9DBB3A5F}" type="presParOf" srcId="{6C90B00A-53C2-4CAC-87E6-62B9BF9ED5C1}" destId="{EF5743A4-9915-4B72-B798-B375ABAB7CB5}" srcOrd="1" destOrd="0" presId="urn:microsoft.com/office/officeart/2005/8/layout/orgChart1"/>
    <dgm:cxn modelId="{8EE840CB-C297-47C8-AF30-CB8278B2C027}" type="presParOf" srcId="{6C90B00A-53C2-4CAC-87E6-62B9BF9ED5C1}" destId="{19A0BE29-7568-43ED-8F49-47121EBCB4D0}" srcOrd="2" destOrd="0" presId="urn:microsoft.com/office/officeart/2005/8/layout/orgChart1"/>
    <dgm:cxn modelId="{5777E9DE-4483-4AE9-A224-096BBE4FF7C8}" type="presParOf" srcId="{19A0BE29-7568-43ED-8F49-47121EBCB4D0}" destId="{D9271A1C-9976-4FD6-AC4E-A534F60E2E80}" srcOrd="0" destOrd="0" presId="urn:microsoft.com/office/officeart/2005/8/layout/orgChart1"/>
    <dgm:cxn modelId="{168CF03F-4E55-46C5-AE4D-0FD4806C9B28}" type="presParOf" srcId="{19A0BE29-7568-43ED-8F49-47121EBCB4D0}" destId="{D7D2C045-0B14-4B86-A581-DDCA7040050F}" srcOrd="1" destOrd="0" presId="urn:microsoft.com/office/officeart/2005/8/layout/orgChart1"/>
    <dgm:cxn modelId="{90109501-AF1F-49F9-A982-F52338082243}" type="presParOf" srcId="{D7D2C045-0B14-4B86-A581-DDCA7040050F}" destId="{EC6EDB38-1534-43A5-B239-E9BC4AB50116}" srcOrd="0" destOrd="0" presId="urn:microsoft.com/office/officeart/2005/8/layout/orgChart1"/>
    <dgm:cxn modelId="{4EB5C5CF-45FE-42AE-A757-103AB90D4E5E}" type="presParOf" srcId="{EC6EDB38-1534-43A5-B239-E9BC4AB50116}" destId="{3D924144-7497-4CA4-A930-1ED7C2E9F887}" srcOrd="0" destOrd="0" presId="urn:microsoft.com/office/officeart/2005/8/layout/orgChart1"/>
    <dgm:cxn modelId="{E45D232A-EFFF-4154-B87E-FBCB82E26352}" type="presParOf" srcId="{EC6EDB38-1534-43A5-B239-E9BC4AB50116}" destId="{EB68CA63-25CA-4A8F-A6D8-87112AA0ED3A}" srcOrd="1" destOrd="0" presId="urn:microsoft.com/office/officeart/2005/8/layout/orgChart1"/>
    <dgm:cxn modelId="{8561AD2B-2F5B-4F96-B32D-72670BDC3AD3}" type="presParOf" srcId="{D7D2C045-0B14-4B86-A581-DDCA7040050F}" destId="{D1B1AC71-B19D-4D60-B7E1-1ABB50BB68DB}" srcOrd="1" destOrd="0" presId="urn:microsoft.com/office/officeart/2005/8/layout/orgChart1"/>
    <dgm:cxn modelId="{7BE3D68F-48BE-4B40-BD88-EFA7664ED493}" type="presParOf" srcId="{D7D2C045-0B14-4B86-A581-DDCA7040050F}" destId="{6183FD17-B63B-4867-AC1B-EB10CE0BA233}" srcOrd="2" destOrd="0" presId="urn:microsoft.com/office/officeart/2005/8/layout/orgChart1"/>
    <dgm:cxn modelId="{A4DC256C-6F2C-44E2-BE12-A7645D4CE167}" type="presParOf" srcId="{240B40DA-B063-4003-929E-F138950CE403}" destId="{C162F340-5A49-4C15-8333-A986961D2833}" srcOrd="4" destOrd="0" presId="urn:microsoft.com/office/officeart/2005/8/layout/orgChart1"/>
    <dgm:cxn modelId="{21A5236F-455D-4ECA-9816-01DAE15F16DB}" type="presParOf" srcId="{240B40DA-B063-4003-929E-F138950CE403}" destId="{DBD3854D-A088-4CE7-9E3F-CC9CFFB449B5}" srcOrd="5" destOrd="0" presId="urn:microsoft.com/office/officeart/2005/8/layout/orgChart1"/>
    <dgm:cxn modelId="{F99E9B2B-0C79-4FC5-8DAB-612F1CD17DFE}" type="presParOf" srcId="{DBD3854D-A088-4CE7-9E3F-CC9CFFB449B5}" destId="{57A1FD54-50A5-4023-B956-4B881ABC1049}" srcOrd="0" destOrd="0" presId="urn:microsoft.com/office/officeart/2005/8/layout/orgChart1"/>
    <dgm:cxn modelId="{B851048F-0A14-4BBB-990F-FF1361F329BC}" type="presParOf" srcId="{57A1FD54-50A5-4023-B956-4B881ABC1049}" destId="{587EEA11-33CE-4080-86A1-2C1A8380DDE3}" srcOrd="0" destOrd="0" presId="urn:microsoft.com/office/officeart/2005/8/layout/orgChart1"/>
    <dgm:cxn modelId="{1443B4E4-2990-41FF-8641-FA44EA0CC75D}" type="presParOf" srcId="{57A1FD54-50A5-4023-B956-4B881ABC1049}" destId="{28D771A8-E716-4D15-86F5-AFAF0B8BE356}" srcOrd="1" destOrd="0" presId="urn:microsoft.com/office/officeart/2005/8/layout/orgChart1"/>
    <dgm:cxn modelId="{4DFF91C2-8A92-466F-9EA3-4463CA926327}" type="presParOf" srcId="{DBD3854D-A088-4CE7-9E3F-CC9CFFB449B5}" destId="{A404797A-6420-4A9F-9AEF-6F07ECEC7231}" srcOrd="1" destOrd="0" presId="urn:microsoft.com/office/officeart/2005/8/layout/orgChart1"/>
    <dgm:cxn modelId="{7ADE50A4-4995-44B7-A2F5-F745148C9BBC}" type="presParOf" srcId="{A404797A-6420-4A9F-9AEF-6F07ECEC7231}" destId="{322D3747-4E0E-4C82-B61E-6C832F85460D}" srcOrd="0" destOrd="0" presId="urn:microsoft.com/office/officeart/2005/8/layout/orgChart1"/>
    <dgm:cxn modelId="{5645CA21-6C18-450C-94B0-19730C4458B7}" type="presParOf" srcId="{A404797A-6420-4A9F-9AEF-6F07ECEC7231}" destId="{074BCB67-5AAF-40EF-8087-5DED1EA5E2DE}" srcOrd="1" destOrd="0" presId="urn:microsoft.com/office/officeart/2005/8/layout/orgChart1"/>
    <dgm:cxn modelId="{ACD79D96-995D-4C7E-A848-F6D6BAE3DA31}" type="presParOf" srcId="{074BCB67-5AAF-40EF-8087-5DED1EA5E2DE}" destId="{978BC6FC-F9D1-4533-969E-EB505D864FFE}" srcOrd="0" destOrd="0" presId="urn:microsoft.com/office/officeart/2005/8/layout/orgChart1"/>
    <dgm:cxn modelId="{441E7B2B-0AC1-4153-A996-DAB17006EE3B}" type="presParOf" srcId="{978BC6FC-F9D1-4533-969E-EB505D864FFE}" destId="{F1425E23-27A2-4E29-B331-CCC739D23640}" srcOrd="0" destOrd="0" presId="urn:microsoft.com/office/officeart/2005/8/layout/orgChart1"/>
    <dgm:cxn modelId="{D4875827-13B7-42B7-8178-913AFDB7DB61}" type="presParOf" srcId="{978BC6FC-F9D1-4533-969E-EB505D864FFE}" destId="{3175AF0D-361A-4720-BD79-CE2986A16D89}" srcOrd="1" destOrd="0" presId="urn:microsoft.com/office/officeart/2005/8/layout/orgChart1"/>
    <dgm:cxn modelId="{5401BBDC-5438-4EBA-B3B2-0E8333129175}" type="presParOf" srcId="{074BCB67-5AAF-40EF-8087-5DED1EA5E2DE}" destId="{B01FA9E8-5F48-4BE6-915D-210927BA94DF}" srcOrd="1" destOrd="0" presId="urn:microsoft.com/office/officeart/2005/8/layout/orgChart1"/>
    <dgm:cxn modelId="{A8B22BA2-F797-48E8-AAA9-5BCF6C204C3D}" type="presParOf" srcId="{074BCB67-5AAF-40EF-8087-5DED1EA5E2DE}" destId="{7263C07C-38D6-403E-B3C9-3E8668955233}" srcOrd="2" destOrd="0" presId="urn:microsoft.com/office/officeart/2005/8/layout/orgChart1"/>
    <dgm:cxn modelId="{2077548B-AA96-4201-B3E9-7522A37EE0A6}" type="presParOf" srcId="{DBD3854D-A088-4CE7-9E3F-CC9CFFB449B5}" destId="{D52828F4-4D7B-4896-A31C-12FBE5BDE642}" srcOrd="2" destOrd="0" presId="urn:microsoft.com/office/officeart/2005/8/layout/orgChart1"/>
    <dgm:cxn modelId="{C4B80DE1-744E-427F-9726-62320C8B253E}" type="presParOf" srcId="{240B40DA-B063-4003-929E-F138950CE403}" destId="{22589F3F-098E-440A-88FE-62438858CEDE}" srcOrd="6" destOrd="0" presId="urn:microsoft.com/office/officeart/2005/8/layout/orgChart1"/>
    <dgm:cxn modelId="{BEEFEB0F-4950-4280-82E2-5A0E6844D2D4}" type="presParOf" srcId="{240B40DA-B063-4003-929E-F138950CE403}" destId="{C1680B76-499A-4262-A329-77CF6B3942D7}" srcOrd="7" destOrd="0" presId="urn:microsoft.com/office/officeart/2005/8/layout/orgChart1"/>
    <dgm:cxn modelId="{C6FD03F3-7168-401F-A268-FE3A746D2C9C}" type="presParOf" srcId="{C1680B76-499A-4262-A329-77CF6B3942D7}" destId="{C6193E0D-D366-4DB8-9287-5BABD13FCF89}" srcOrd="0" destOrd="0" presId="urn:microsoft.com/office/officeart/2005/8/layout/orgChart1"/>
    <dgm:cxn modelId="{38D9EB90-38BD-4430-8BDD-18C4C5DA21FC}" type="presParOf" srcId="{C6193E0D-D366-4DB8-9287-5BABD13FCF89}" destId="{304CA2FD-0FE5-4340-9C1E-0D9CA262CAFC}" srcOrd="0" destOrd="0" presId="urn:microsoft.com/office/officeart/2005/8/layout/orgChart1"/>
    <dgm:cxn modelId="{CC91D2BD-CC3A-4B08-BBEA-195D68CB2636}" type="presParOf" srcId="{C6193E0D-D366-4DB8-9287-5BABD13FCF89}" destId="{6560BD6B-2F72-4A85-A9E9-4E5D632D2E1E}" srcOrd="1" destOrd="0" presId="urn:microsoft.com/office/officeart/2005/8/layout/orgChart1"/>
    <dgm:cxn modelId="{E5811FF2-61D1-4B41-859C-5E6DCE55AB38}" type="presParOf" srcId="{C1680B76-499A-4262-A329-77CF6B3942D7}" destId="{CA60569A-F889-44A4-9F8C-C71E782DA55C}" srcOrd="1" destOrd="0" presId="urn:microsoft.com/office/officeart/2005/8/layout/orgChart1"/>
    <dgm:cxn modelId="{D4F40E6A-8548-4612-834A-88FB5A664A1F}" type="presParOf" srcId="{C1680B76-499A-4262-A329-77CF6B3942D7}" destId="{01C6C2D3-637D-41AE-BFA5-B9E84A813657}" srcOrd="2" destOrd="0" presId="urn:microsoft.com/office/officeart/2005/8/layout/orgChart1"/>
    <dgm:cxn modelId="{6C1E23F2-2C1A-41C6-B1DF-E750534F9677}" type="presParOf" srcId="{B3FC1869-AB1A-45F8-BF31-93C40D68B5DC}" destId="{41BE68D0-5837-4183-A850-0AF284D1B507}" srcOrd="2" destOrd="0" presId="urn:microsoft.com/office/officeart/2005/8/layout/orgChart1"/>
    <dgm:cxn modelId="{BEE7414D-9330-4FFB-9FBF-6A4C1C7B3419}" type="presParOf" srcId="{41BE68D0-5837-4183-A850-0AF284D1B507}" destId="{B526DA03-0846-47D3-B67B-40CAE943919D}" srcOrd="0" destOrd="0" presId="urn:microsoft.com/office/officeart/2005/8/layout/orgChart1"/>
    <dgm:cxn modelId="{EEC226ED-FC34-4EFB-ACF4-8DC73B8A85F5}" type="presParOf" srcId="{41BE68D0-5837-4183-A850-0AF284D1B507}" destId="{DCC89E41-3299-4B17-A7FA-517EAE2E4D2B}" srcOrd="1" destOrd="0" presId="urn:microsoft.com/office/officeart/2005/8/layout/orgChart1"/>
    <dgm:cxn modelId="{A854003A-DAD9-4068-9BD7-7127A416A50D}" type="presParOf" srcId="{DCC89E41-3299-4B17-A7FA-517EAE2E4D2B}" destId="{6DC68192-0883-49BA-B6A1-34F0441E9A8F}" srcOrd="0" destOrd="0" presId="urn:microsoft.com/office/officeart/2005/8/layout/orgChart1"/>
    <dgm:cxn modelId="{3DCA72CB-FAE9-4FC4-A0B6-27AAF25DEDD1}" type="presParOf" srcId="{6DC68192-0883-49BA-B6A1-34F0441E9A8F}" destId="{D5E0A7D0-1C01-4238-BA77-7EF0F896A61B}" srcOrd="0" destOrd="0" presId="urn:microsoft.com/office/officeart/2005/8/layout/orgChart1"/>
    <dgm:cxn modelId="{533F0C6F-8225-48E2-852A-12122F6A97B5}" type="presParOf" srcId="{6DC68192-0883-49BA-B6A1-34F0441E9A8F}" destId="{3C7798B3-50CE-4D01-A178-2130A61AFA5E}" srcOrd="1" destOrd="0" presId="urn:microsoft.com/office/officeart/2005/8/layout/orgChart1"/>
    <dgm:cxn modelId="{83A26121-A1AB-4A98-B66A-B46AABB2E6A7}" type="presParOf" srcId="{DCC89E41-3299-4B17-A7FA-517EAE2E4D2B}" destId="{3BF2FDE7-0FAF-4768-B4E0-7BCAC0BF57C7}" srcOrd="1" destOrd="0" presId="urn:microsoft.com/office/officeart/2005/8/layout/orgChart1"/>
    <dgm:cxn modelId="{299250DA-864B-44BE-88A3-5E5781ED858C}" type="presParOf" srcId="{3BF2FDE7-0FAF-4768-B4E0-7BCAC0BF57C7}" destId="{48ADBD7A-DE1A-4CC2-8FA0-E70C6ED2AEF5}" srcOrd="0" destOrd="0" presId="urn:microsoft.com/office/officeart/2005/8/layout/orgChart1"/>
    <dgm:cxn modelId="{E4EC34E0-D487-4E3B-8FF1-836D5C70C9B0}" type="presParOf" srcId="{3BF2FDE7-0FAF-4768-B4E0-7BCAC0BF57C7}" destId="{73581CC0-1C37-4C54-90F7-D54DACE1673D}" srcOrd="1" destOrd="0" presId="urn:microsoft.com/office/officeart/2005/8/layout/orgChart1"/>
    <dgm:cxn modelId="{D6AB5B1B-C94B-4D0F-A860-5F463B0018FB}" type="presParOf" srcId="{73581CC0-1C37-4C54-90F7-D54DACE1673D}" destId="{DAD737A7-ADB9-4B66-9A96-626AEADCAE63}" srcOrd="0" destOrd="0" presId="urn:microsoft.com/office/officeart/2005/8/layout/orgChart1"/>
    <dgm:cxn modelId="{DA6E9F17-E991-4281-8D1D-521BDADA4149}" type="presParOf" srcId="{DAD737A7-ADB9-4B66-9A96-626AEADCAE63}" destId="{6F033D0E-2320-4B71-957B-7E9F206D0F4D}" srcOrd="0" destOrd="0" presId="urn:microsoft.com/office/officeart/2005/8/layout/orgChart1"/>
    <dgm:cxn modelId="{BECD73ED-4883-40A1-B6A8-F44F6AD144C4}" type="presParOf" srcId="{DAD737A7-ADB9-4B66-9A96-626AEADCAE63}" destId="{13DF53B5-6DE0-462F-8E78-BB247673D602}" srcOrd="1" destOrd="0" presId="urn:microsoft.com/office/officeart/2005/8/layout/orgChart1"/>
    <dgm:cxn modelId="{36A0876F-9FA9-4412-BD73-9C67BF31FE51}" type="presParOf" srcId="{73581CC0-1C37-4C54-90F7-D54DACE1673D}" destId="{FF277F83-0620-449B-B7BA-92E40D580447}" srcOrd="1" destOrd="0" presId="urn:microsoft.com/office/officeart/2005/8/layout/orgChart1"/>
    <dgm:cxn modelId="{A6611C45-24EB-4882-A0AE-90787609A740}" type="presParOf" srcId="{73581CC0-1C37-4C54-90F7-D54DACE1673D}" destId="{9E77680F-3B37-4ED3-93F6-D6CEAF531D04}" srcOrd="2" destOrd="0" presId="urn:microsoft.com/office/officeart/2005/8/layout/orgChart1"/>
    <dgm:cxn modelId="{092E2A09-AF15-491B-AFEA-E4DD3B4A454A}" type="presParOf" srcId="{DCC89E41-3299-4B17-A7FA-517EAE2E4D2B}" destId="{A8025889-B743-4ED2-B32F-3912BD2CC390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97028-D915-43C5-951D-1B2460DF79C4}" type="datetimeFigureOut">
              <a:rPr lang="es-ES"/>
              <a:pPr>
                <a:defRPr/>
              </a:pPr>
              <a:t>30/06/2010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FFBA-4902-4312-8D01-BFF5BA751A9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BDAB8-E4ED-4DB7-A745-8C90F03D95DD}" type="datetimeFigureOut">
              <a:rPr lang="es-ES"/>
              <a:pPr>
                <a:defRPr/>
              </a:pPr>
              <a:t>30/06/2010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709E2-D970-485C-9993-98C4DA60F96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60CEF-4728-4E93-8392-56346AE211B3}" type="datetimeFigureOut">
              <a:rPr lang="es-ES"/>
              <a:pPr>
                <a:defRPr/>
              </a:pPr>
              <a:t>30/06/2010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F7EF0-3973-412F-8A94-999F51D229B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F15CA-F04C-46DA-B4D0-805780012AF7}" type="datetimeFigureOut">
              <a:rPr lang="es-ES"/>
              <a:pPr>
                <a:defRPr/>
              </a:pPr>
              <a:t>30/06/2010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19A11-27EA-420D-A0FB-F4106A1DE0E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09716-FBFD-48A5-828D-7061A1A0B8A5}" type="datetimeFigureOut">
              <a:rPr lang="es-ES"/>
              <a:pPr>
                <a:defRPr/>
              </a:pPr>
              <a:t>30/06/2010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626F6-305E-4D0A-A314-8C58BCDA3E0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CA120-8B74-4413-80E1-75A0A19C006B}" type="datetimeFigureOut">
              <a:rPr lang="es-ES"/>
              <a:pPr>
                <a:defRPr/>
              </a:pPr>
              <a:t>30/06/2010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EEE85-21F2-4B77-8B3C-01E3D0B1B94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25F00-0142-4DF3-BD7F-BDAD39126111}" type="datetimeFigureOut">
              <a:rPr lang="es-ES"/>
              <a:pPr>
                <a:defRPr/>
              </a:pPr>
              <a:t>30/06/2010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C67FE-596F-407C-B767-5BABF2CE742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EEBAA-1C13-4EE4-B941-80EA01906B14}" type="datetimeFigureOut">
              <a:rPr lang="es-ES"/>
              <a:pPr>
                <a:defRPr/>
              </a:pPr>
              <a:t>30/06/2010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E0EBA-F8F2-4A8A-9DA5-331B458C240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0427A-1453-4152-9665-64B7077A0CA8}" type="datetimeFigureOut">
              <a:rPr lang="es-ES"/>
              <a:pPr>
                <a:defRPr/>
              </a:pPr>
              <a:t>30/06/2010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B93B2-C82F-4735-A287-4D846D823AA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441E5-7721-4D8C-B1E9-5A1CCD0A8762}" type="datetimeFigureOut">
              <a:rPr lang="es-ES"/>
              <a:pPr>
                <a:defRPr/>
              </a:pPr>
              <a:t>30/06/2010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232CE-5C44-437C-86EE-579162E909F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F076E-86BD-4297-BCE5-370BF8438819}" type="datetimeFigureOut">
              <a:rPr lang="es-ES"/>
              <a:pPr>
                <a:defRPr/>
              </a:pPr>
              <a:t>30/06/2010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9B6BF-4065-4406-9F15-BC7B200E142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269D5F-8ED4-4066-AB45-675A5965DAC5}" type="datetimeFigureOut">
              <a:rPr lang="es-ES"/>
              <a:pPr>
                <a:defRPr/>
              </a:pPr>
              <a:t>30/06/2010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C834EE-0946-4EE0-9F28-8C64AF4820D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3 CuadroTexto"/>
          <p:cNvSpPr txBox="1">
            <a:spLocks noChangeArrowheads="1"/>
          </p:cNvSpPr>
          <p:nvPr/>
        </p:nvSpPr>
        <p:spPr bwMode="auto">
          <a:xfrm>
            <a:off x="642938" y="571500"/>
            <a:ext cx="7858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800" b="1">
                <a:latin typeface="Calibri" pitchFamily="34" charset="0"/>
              </a:rPr>
              <a:t>FUNCIONES  DEL DIRECTOR</a:t>
            </a:r>
          </a:p>
        </p:txBody>
      </p:sp>
      <p:sp>
        <p:nvSpPr>
          <p:cNvPr id="13314" name="4 CuadroTexto"/>
          <p:cNvSpPr txBox="1">
            <a:spLocks noChangeArrowheads="1"/>
          </p:cNvSpPr>
          <p:nvPr/>
        </p:nvSpPr>
        <p:spPr bwMode="auto">
          <a:xfrm>
            <a:off x="2500313" y="1285875"/>
            <a:ext cx="4214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>
                <a:latin typeface="Calibri" pitchFamily="34" charset="0"/>
              </a:rPr>
              <a:t>FACULTADES Y RESPONSABILIDADES</a:t>
            </a:r>
          </a:p>
        </p:txBody>
      </p:sp>
      <p:sp>
        <p:nvSpPr>
          <p:cNvPr id="13315" name="5 CuadroTexto"/>
          <p:cNvSpPr txBox="1">
            <a:spLocks noChangeArrowheads="1"/>
          </p:cNvSpPr>
          <p:nvPr/>
        </p:nvSpPr>
        <p:spPr bwMode="auto">
          <a:xfrm>
            <a:off x="642938" y="2000250"/>
            <a:ext cx="792956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-Velar por el cumplimiento de las disposiciones del Reglamento de Transito.</a:t>
            </a:r>
          </a:p>
          <a:p>
            <a:r>
              <a:rPr lang="es-ES">
                <a:latin typeface="Calibri" pitchFamily="34" charset="0"/>
              </a:rPr>
              <a:t>-La autorización para la expedición de licencia de conducir dentro de su ámbito de competencia.</a:t>
            </a:r>
          </a:p>
          <a:p>
            <a:r>
              <a:rPr lang="es-ES">
                <a:latin typeface="Calibri" pitchFamily="34" charset="0"/>
              </a:rPr>
              <a:t>-Acordar con el Secretario el despacho de los asuntos o acuerdo que se le hubiera asignado.</a:t>
            </a:r>
          </a:p>
          <a:p>
            <a:r>
              <a:rPr lang="es-ES">
                <a:latin typeface="Calibri" pitchFamily="34" charset="0"/>
              </a:rPr>
              <a:t>-Desempeñar las comisiones que el Secretario le encomiende y mantenerlo informado sobre el desarrollo de sus actividades.</a:t>
            </a:r>
          </a:p>
          <a:p>
            <a:r>
              <a:rPr lang="es-ES">
                <a:latin typeface="Calibri" pitchFamily="34" charset="0"/>
              </a:rPr>
              <a:t>-Elaborar y emitir el plan general de operaciones y planes especiales.</a:t>
            </a:r>
          </a:p>
          <a:p>
            <a:r>
              <a:rPr lang="es-ES">
                <a:latin typeface="Calibri" pitchFamily="34" charset="0"/>
              </a:rPr>
              <a:t>-Apoyar los programas en materia de prevención de accidentes.</a:t>
            </a:r>
          </a:p>
          <a:p>
            <a:r>
              <a:rPr lang="es-ES">
                <a:latin typeface="Calibri" pitchFamily="34" charset="0"/>
              </a:rPr>
              <a:t>-Auxiliar a los agentes del Ministerio Publico y órganos Jurisdiccionales en el desempeño de sus funciones.</a:t>
            </a:r>
          </a:p>
          <a:p>
            <a:r>
              <a:rPr lang="es-ES">
                <a:latin typeface="Calibri" pitchFamily="34" charset="0"/>
              </a:rPr>
              <a:t>-Dar a conocer y difundir entre los oficiales a su mando el presente Reglamento , para su correcta aplicación e implementación al momento de ser necesaria su intervención por la comisión de infracciones al mismo. </a:t>
            </a:r>
          </a:p>
          <a:p>
            <a:r>
              <a:rPr lang="es-ES">
                <a:latin typeface="Calibri" pitchFamily="34" charset="0"/>
              </a:rPr>
              <a:t>-Dirigir los trabajos de todo el personal operativo adscrito a la secretaria.</a:t>
            </a:r>
          </a:p>
          <a:p>
            <a:r>
              <a:rPr lang="es-ES">
                <a:latin typeface="Calibri" pitchFamily="34" charset="0"/>
              </a:rPr>
              <a:t>-Supervisar toda especie de operativos que realice la Secretaria</a:t>
            </a:r>
          </a:p>
          <a:p>
            <a:r>
              <a:rPr lang="es-ES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CuadroTexto"/>
          <p:cNvSpPr txBox="1">
            <a:spLocks noChangeArrowheads="1"/>
          </p:cNvSpPr>
          <p:nvPr/>
        </p:nvSpPr>
        <p:spPr bwMode="auto">
          <a:xfrm>
            <a:off x="1785938" y="571500"/>
            <a:ext cx="55721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800" b="1">
                <a:latin typeface="Calibri" pitchFamily="34" charset="0"/>
              </a:rPr>
              <a:t>FUNCIONES DEL ENCARGADO DE DIRECCION ADMINISTRATIVA</a:t>
            </a:r>
          </a:p>
          <a:p>
            <a:pPr algn="ctr"/>
            <a:endParaRPr lang="es-ES" sz="2800">
              <a:latin typeface="Calibri" pitchFamily="34" charset="0"/>
            </a:endParaRPr>
          </a:p>
        </p:txBody>
      </p:sp>
      <p:sp>
        <p:nvSpPr>
          <p:cNvPr id="14338" name="2 CuadroTexto"/>
          <p:cNvSpPr txBox="1">
            <a:spLocks noChangeArrowheads="1"/>
          </p:cNvSpPr>
          <p:nvPr/>
        </p:nvSpPr>
        <p:spPr bwMode="auto">
          <a:xfrm>
            <a:off x="285750" y="2214563"/>
            <a:ext cx="85725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>
                <a:latin typeface="Calibri" pitchFamily="34" charset="0"/>
              </a:rPr>
              <a:t>-</a:t>
            </a:r>
            <a:r>
              <a:rPr lang="es-ES" sz="2400">
                <a:latin typeface="Calibri" pitchFamily="34" charset="0"/>
              </a:rPr>
              <a:t>Elaboración de oficios, circulares y memorandos</a:t>
            </a:r>
          </a:p>
          <a:p>
            <a:r>
              <a:rPr lang="es-ES" sz="2400" b="1">
                <a:latin typeface="Calibri" pitchFamily="34" charset="0"/>
              </a:rPr>
              <a:t>-</a:t>
            </a:r>
            <a:r>
              <a:rPr lang="es-ES" sz="2400">
                <a:latin typeface="Calibri" pitchFamily="34" charset="0"/>
              </a:rPr>
              <a:t>Supervisión del control de daños al parque vehicular y al manejo de recursos materiales.</a:t>
            </a:r>
          </a:p>
          <a:p>
            <a:r>
              <a:rPr lang="es-ES" sz="2400" b="1">
                <a:latin typeface="Calibri" pitchFamily="34" charset="0"/>
              </a:rPr>
              <a:t>-</a:t>
            </a:r>
            <a:r>
              <a:rPr lang="es-ES" sz="2400">
                <a:latin typeface="Calibri" pitchFamily="34" charset="0"/>
              </a:rPr>
              <a:t>Elaboración de incidentes del personal operativo y administrativo, incapacidades, vacaciones, entre otros.</a:t>
            </a:r>
          </a:p>
          <a:p>
            <a:r>
              <a:rPr lang="es-ES" sz="2400" b="1">
                <a:latin typeface="Calibri" pitchFamily="34" charset="0"/>
              </a:rPr>
              <a:t>-</a:t>
            </a:r>
            <a:r>
              <a:rPr lang="es-ES" sz="2400">
                <a:latin typeface="Calibri" pitchFamily="34" charset="0"/>
              </a:rPr>
              <a:t>Recepcionar, administrar y evaluar la documentación de los aspirantes a ocupar un cargo dentro de la Secretaria.</a:t>
            </a:r>
          </a:p>
          <a:p>
            <a:r>
              <a:rPr lang="es-ES" sz="2400" b="1">
                <a:latin typeface="Calibri" pitchFamily="34" charset="0"/>
              </a:rPr>
              <a:t>-</a:t>
            </a:r>
            <a:r>
              <a:rPr lang="es-ES" sz="2400">
                <a:latin typeface="Calibri" pitchFamily="34" charset="0"/>
              </a:rPr>
              <a:t>Llevar el control y registro del personal adscrito a la Secretaria.</a:t>
            </a:r>
          </a:p>
          <a:p>
            <a:r>
              <a:rPr lang="es-ES" sz="2400" b="1">
                <a:latin typeface="Calibri" pitchFamily="34" charset="0"/>
              </a:rPr>
              <a:t>-</a:t>
            </a:r>
            <a:r>
              <a:rPr lang="es-ES" sz="2400">
                <a:latin typeface="Calibri" pitchFamily="34" charset="0"/>
              </a:rPr>
              <a:t>Elaboración de altas, bajas y reemplazos de los aspirantes a ocupar un cargo.</a:t>
            </a:r>
          </a:p>
        </p:txBody>
      </p:sp>
      <p:sp>
        <p:nvSpPr>
          <p:cNvPr id="14339" name="3 CuadroTexto"/>
          <p:cNvSpPr txBox="1">
            <a:spLocks noChangeArrowheads="1"/>
          </p:cNvSpPr>
          <p:nvPr/>
        </p:nvSpPr>
        <p:spPr bwMode="auto">
          <a:xfrm>
            <a:off x="2143125" y="1357313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           </a:t>
            </a:r>
          </a:p>
          <a:p>
            <a:pPr algn="ctr"/>
            <a:r>
              <a:rPr lang="es-ES">
                <a:latin typeface="Calibri" pitchFamily="34" charset="0"/>
              </a:rPr>
              <a:t>  FACULTADES Y RESPONSABLIDADES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2 CuadroTexto"/>
          <p:cNvSpPr txBox="1">
            <a:spLocks noChangeArrowheads="1"/>
          </p:cNvSpPr>
          <p:nvPr/>
        </p:nvSpPr>
        <p:spPr bwMode="auto">
          <a:xfrm>
            <a:off x="1000125" y="500063"/>
            <a:ext cx="707231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800" b="1">
                <a:latin typeface="Calibri" pitchFamily="34" charset="0"/>
              </a:rPr>
              <a:t>FUNCIONES DE PERITAJES  E  INVESTIGACIONES</a:t>
            </a:r>
          </a:p>
        </p:txBody>
      </p:sp>
      <p:sp>
        <p:nvSpPr>
          <p:cNvPr id="15362" name="3 CuadroTexto"/>
          <p:cNvSpPr txBox="1">
            <a:spLocks noChangeArrowheads="1"/>
          </p:cNvSpPr>
          <p:nvPr/>
        </p:nvSpPr>
        <p:spPr bwMode="auto">
          <a:xfrm>
            <a:off x="357188" y="1857375"/>
            <a:ext cx="828675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200">
                <a:latin typeface="Calibri" pitchFamily="34" charset="0"/>
              </a:rPr>
              <a:t>-Citar a las partes involucradas en los accidentes viales, de los cuales tenga conocimiento.</a:t>
            </a:r>
          </a:p>
          <a:p>
            <a:r>
              <a:rPr lang="es-ES" sz="2200">
                <a:latin typeface="Calibri" pitchFamily="34" charset="0"/>
              </a:rPr>
              <a:t>-Citar a los representantes legales de las compañías de seguro, cuando existan dudas de la presunción de la responsabilidad del accidentes, a fin de formar parte dentro del proceso conciliatorio.</a:t>
            </a:r>
          </a:p>
          <a:p>
            <a:r>
              <a:rPr lang="es-ES" sz="2200">
                <a:latin typeface="Calibri" pitchFamily="34" charset="0"/>
              </a:rPr>
              <a:t>-Realizar a petición de parte agraviada, dentro de los 5 días siguientes al incidentes, las pesquisas con motivos de accidentes de transito en los que el presunto responsable abandona el lugar.</a:t>
            </a:r>
          </a:p>
          <a:p>
            <a:r>
              <a:rPr lang="es-ES" sz="2200">
                <a:latin typeface="Calibri" pitchFamily="34" charset="0"/>
              </a:rPr>
              <a:t>-Localizar y en su caso citar a los presunto responsable de los accidentes de transito que a petición de parte agraviada lo solicite para instar a las partes a solucionar el problema que se plantea.</a:t>
            </a:r>
          </a:p>
        </p:txBody>
      </p:sp>
      <p:sp>
        <p:nvSpPr>
          <p:cNvPr id="15363" name="4 CuadroTexto"/>
          <p:cNvSpPr txBox="1">
            <a:spLocks noChangeArrowheads="1"/>
          </p:cNvSpPr>
          <p:nvPr/>
        </p:nvSpPr>
        <p:spPr bwMode="auto">
          <a:xfrm>
            <a:off x="2428875" y="1428750"/>
            <a:ext cx="4071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>
                <a:latin typeface="Calibri" pitchFamily="34" charset="0"/>
              </a:rPr>
              <a:t>FACULTADES Y RESPONSABLIDADES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CuadroTexto"/>
          <p:cNvSpPr txBox="1">
            <a:spLocks noChangeArrowheads="1"/>
          </p:cNvSpPr>
          <p:nvPr/>
        </p:nvSpPr>
        <p:spPr bwMode="auto">
          <a:xfrm>
            <a:off x="1643063" y="428625"/>
            <a:ext cx="5786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800" b="1">
                <a:latin typeface="Calibri" pitchFamily="34" charset="0"/>
              </a:rPr>
              <a:t>ENCARGADO DE INGENIERIA VIAL</a:t>
            </a:r>
          </a:p>
        </p:txBody>
      </p:sp>
      <p:sp>
        <p:nvSpPr>
          <p:cNvPr id="16386" name="2 CuadroTexto"/>
          <p:cNvSpPr txBox="1">
            <a:spLocks noChangeArrowheads="1"/>
          </p:cNvSpPr>
          <p:nvPr/>
        </p:nvSpPr>
        <p:spPr bwMode="auto">
          <a:xfrm>
            <a:off x="2286000" y="1071563"/>
            <a:ext cx="4429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>
                <a:latin typeface="Calibri" pitchFamily="34" charset="0"/>
              </a:rPr>
              <a:t>FACULTADES Y RESPONSABILIDADES</a:t>
            </a:r>
          </a:p>
        </p:txBody>
      </p:sp>
      <p:sp>
        <p:nvSpPr>
          <p:cNvPr id="16387" name="3 CuadroTexto"/>
          <p:cNvSpPr txBox="1">
            <a:spLocks noChangeArrowheads="1"/>
          </p:cNvSpPr>
          <p:nvPr/>
        </p:nvSpPr>
        <p:spPr bwMode="auto">
          <a:xfrm>
            <a:off x="928688" y="2000250"/>
            <a:ext cx="735806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>
                <a:latin typeface="Calibri" pitchFamily="34" charset="0"/>
              </a:rPr>
              <a:t>-Identificar y analizar puntos conflictivos en cuanto a ingeniería vial dentro del municipio.</a:t>
            </a:r>
          </a:p>
          <a:p>
            <a:r>
              <a:rPr lang="es-ES" sz="2400">
                <a:latin typeface="Calibri" pitchFamily="34" charset="0"/>
              </a:rPr>
              <a:t>-Coordinar proyectos viales con la Secretaria de Obras Publicas y la Secretaria de Desarrollo Urbano del Municipio.</a:t>
            </a:r>
          </a:p>
          <a:p>
            <a:r>
              <a:rPr lang="es-ES" sz="2400">
                <a:latin typeface="Calibri" pitchFamily="34" charset="0"/>
              </a:rPr>
              <a:t>-Revisar y proponer acciones por obras viales.</a:t>
            </a:r>
          </a:p>
          <a:p>
            <a:r>
              <a:rPr lang="es-ES" sz="2400">
                <a:latin typeface="Calibri" pitchFamily="34" charset="0"/>
              </a:rPr>
              <a:t>-Supervisar la ejecución de proyectos de obras publicas y servicios públicos en adecuaciones viales e instalaciones de señalamiento horizontal y vertical.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CuadroTexto"/>
          <p:cNvSpPr txBox="1">
            <a:spLocks noChangeArrowheads="1"/>
          </p:cNvSpPr>
          <p:nvPr/>
        </p:nvSpPr>
        <p:spPr bwMode="auto">
          <a:xfrm>
            <a:off x="1285875" y="571500"/>
            <a:ext cx="6215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800" b="1">
                <a:latin typeface="Calibri" pitchFamily="34" charset="0"/>
              </a:rPr>
              <a:t>LICENCIAS</a:t>
            </a:r>
          </a:p>
        </p:txBody>
      </p:sp>
      <p:sp>
        <p:nvSpPr>
          <p:cNvPr id="17410" name="2 CuadroTexto"/>
          <p:cNvSpPr txBox="1">
            <a:spLocks noChangeArrowheads="1"/>
          </p:cNvSpPr>
          <p:nvPr/>
        </p:nvSpPr>
        <p:spPr bwMode="auto">
          <a:xfrm>
            <a:off x="1857375" y="1214438"/>
            <a:ext cx="5143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>
                <a:latin typeface="Calibri" pitchFamily="34" charset="0"/>
              </a:rPr>
              <a:t>FACULTADES Y RESPONSABLIDADES</a:t>
            </a:r>
          </a:p>
        </p:txBody>
      </p:sp>
      <p:sp>
        <p:nvSpPr>
          <p:cNvPr id="17411" name="3 CuadroTexto"/>
          <p:cNvSpPr txBox="1">
            <a:spLocks noChangeArrowheads="1"/>
          </p:cNvSpPr>
          <p:nvPr/>
        </p:nvSpPr>
        <p:spPr bwMode="auto">
          <a:xfrm>
            <a:off x="1071563" y="2071688"/>
            <a:ext cx="7143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s-ES">
                <a:latin typeface="Calibri" pitchFamily="34" charset="0"/>
              </a:rPr>
              <a:t>Expedir la forma para el tramite y dar el visto bueno</a:t>
            </a:r>
          </a:p>
          <a:p>
            <a:pPr>
              <a:buFontTx/>
              <a:buChar char="-"/>
            </a:pPr>
            <a:r>
              <a:rPr lang="es-ES">
                <a:latin typeface="Calibri" pitchFamily="34" charset="0"/>
              </a:rPr>
              <a:t>Verificar la información  </a:t>
            </a:r>
          </a:p>
          <a:p>
            <a:pPr>
              <a:buFontTx/>
              <a:buChar char="-"/>
            </a:pPr>
            <a:r>
              <a:rPr lang="es-ES">
                <a:latin typeface="Calibri" pitchFamily="34" charset="0"/>
              </a:rPr>
              <a:t>Aplicar el examen teórico y practico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4" name="2 CuadroTexto"/>
          <p:cNvSpPr txBox="1">
            <a:spLocks noChangeArrowheads="1"/>
          </p:cNvSpPr>
          <p:nvPr/>
        </p:nvSpPr>
        <p:spPr bwMode="auto">
          <a:xfrm>
            <a:off x="1000125" y="428625"/>
            <a:ext cx="7000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800" b="1">
                <a:latin typeface="Calibri" pitchFamily="34" charset="0"/>
              </a:rPr>
              <a:t>ORGANIGRAMA DE TRANSITO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448</Words>
  <Application>Microsoft Office PowerPoint</Application>
  <PresentationFormat>Presentación en pantalla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Calibri</vt:lpstr>
      <vt:lpstr>Arial</vt:lpstr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usuario</cp:lastModifiedBy>
  <cp:revision>3</cp:revision>
  <dcterms:created xsi:type="dcterms:W3CDTF">2010-06-29T17:14:14Z</dcterms:created>
  <dcterms:modified xsi:type="dcterms:W3CDTF">2010-06-30T16:35:07Z</dcterms:modified>
</cp:coreProperties>
</file>