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157" y="130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3467C-F8DB-4657-9140-63CEAD42E2C7}" type="datetimeFigureOut">
              <a:rPr lang="es-MX" smtClean="0"/>
              <a:t>01/dic/2015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29F6F-4AE7-44C5-8819-635E04641B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0000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3467C-F8DB-4657-9140-63CEAD42E2C7}" type="datetimeFigureOut">
              <a:rPr lang="es-MX" smtClean="0"/>
              <a:t>01/dic/2015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29F6F-4AE7-44C5-8819-635E04641B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792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3467C-F8DB-4657-9140-63CEAD42E2C7}" type="datetimeFigureOut">
              <a:rPr lang="es-MX" smtClean="0"/>
              <a:t>01/dic/2015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29F6F-4AE7-44C5-8819-635E04641B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8671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3467C-F8DB-4657-9140-63CEAD42E2C7}" type="datetimeFigureOut">
              <a:rPr lang="es-MX" smtClean="0"/>
              <a:t>01/dic/2015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29F6F-4AE7-44C5-8819-635E04641B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8053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3467C-F8DB-4657-9140-63CEAD42E2C7}" type="datetimeFigureOut">
              <a:rPr lang="es-MX" smtClean="0"/>
              <a:t>01/dic/2015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29F6F-4AE7-44C5-8819-635E04641B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231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3467C-F8DB-4657-9140-63CEAD42E2C7}" type="datetimeFigureOut">
              <a:rPr lang="es-MX" smtClean="0"/>
              <a:t>01/dic/2015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29F6F-4AE7-44C5-8819-635E04641B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8594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3467C-F8DB-4657-9140-63CEAD42E2C7}" type="datetimeFigureOut">
              <a:rPr lang="es-MX" smtClean="0"/>
              <a:t>01/dic/2015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29F6F-4AE7-44C5-8819-635E04641B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1768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3467C-F8DB-4657-9140-63CEAD42E2C7}" type="datetimeFigureOut">
              <a:rPr lang="es-MX" smtClean="0"/>
              <a:t>01/dic/2015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29F6F-4AE7-44C5-8819-635E04641B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564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3467C-F8DB-4657-9140-63CEAD42E2C7}" type="datetimeFigureOut">
              <a:rPr lang="es-MX" smtClean="0"/>
              <a:t>01/dic/2015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29F6F-4AE7-44C5-8819-635E04641B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8900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3467C-F8DB-4657-9140-63CEAD42E2C7}" type="datetimeFigureOut">
              <a:rPr lang="es-MX" smtClean="0"/>
              <a:t>01/dic/2015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29F6F-4AE7-44C5-8819-635E04641B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0513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3467C-F8DB-4657-9140-63CEAD42E2C7}" type="datetimeFigureOut">
              <a:rPr lang="es-MX" smtClean="0"/>
              <a:t>01/dic/2015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29F6F-4AE7-44C5-8819-635E04641B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738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3467C-F8DB-4657-9140-63CEAD42E2C7}" type="datetimeFigureOut">
              <a:rPr lang="es-MX" smtClean="0"/>
              <a:t>01/dic/2015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29F6F-4AE7-44C5-8819-635E04641B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5942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7000"/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758152" y="251520"/>
            <a:ext cx="504711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CURRICULUM VITAE</a:t>
            </a:r>
            <a:endParaRPr lang="es-ES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76612" y="1281118"/>
            <a:ext cx="6220740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1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</a:rPr>
              <a:t>DATOS PERSONALES:</a:t>
            </a:r>
            <a:endParaRPr lang="es-ES" sz="1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76612" y="1547664"/>
            <a:ext cx="6220740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1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</a:rPr>
              <a:t>PUESTO:</a:t>
            </a:r>
            <a:endParaRPr lang="es-ES" sz="1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2283531" y="1261373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Lic. Heriberto Treviño Cantú</a:t>
            </a:r>
            <a:endParaRPr lang="es-MX" dirty="0"/>
          </a:p>
          <a:p>
            <a:endParaRPr lang="es-MX" dirty="0"/>
          </a:p>
        </p:txBody>
      </p:sp>
      <p:sp>
        <p:nvSpPr>
          <p:cNvPr id="3" name="2 CuadroTexto"/>
          <p:cNvSpPr txBox="1"/>
          <p:nvPr/>
        </p:nvSpPr>
        <p:spPr>
          <a:xfrm>
            <a:off x="1124744" y="1538372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  Presidente </a:t>
            </a:r>
            <a:r>
              <a:rPr lang="es-ES" dirty="0"/>
              <a:t>Municipal de Juárez, N.L</a:t>
            </a:r>
            <a:r>
              <a:rPr lang="es-ES" dirty="0" smtClean="0"/>
              <a:t>.</a:t>
            </a:r>
            <a:endParaRPr lang="es-MX" dirty="0"/>
          </a:p>
        </p:txBody>
      </p:sp>
      <p:sp>
        <p:nvSpPr>
          <p:cNvPr id="21" name="20 Rectángulo"/>
          <p:cNvSpPr/>
          <p:nvPr/>
        </p:nvSpPr>
        <p:spPr>
          <a:xfrm>
            <a:off x="476672" y="1979712"/>
            <a:ext cx="5716684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700" dirty="0"/>
              <a:t>1993-1995 </a:t>
            </a:r>
            <a:r>
              <a:rPr lang="es-ES" sz="1700" dirty="0" smtClean="0"/>
              <a:t> Preparatoria </a:t>
            </a:r>
            <a:r>
              <a:rPr lang="es-ES" sz="1700" dirty="0"/>
              <a:t>No. 22 (UANL) </a:t>
            </a:r>
            <a:endParaRPr lang="es-ES" sz="1700" dirty="0" smtClean="0"/>
          </a:p>
          <a:p>
            <a:r>
              <a:rPr lang="es-ES" sz="1700" dirty="0" smtClean="0"/>
              <a:t>1995-2000  Lic. </a:t>
            </a:r>
            <a:r>
              <a:rPr lang="es-ES" sz="1700" dirty="0"/>
              <a:t>en Derecho y Ciencias Sociales (UANL</a:t>
            </a:r>
            <a:r>
              <a:rPr lang="es-ES" sz="1700" dirty="0" smtClean="0"/>
              <a:t>). </a:t>
            </a:r>
            <a:r>
              <a:rPr lang="es-ES" sz="1700" dirty="0"/>
              <a:t/>
            </a:r>
            <a:br>
              <a:rPr lang="es-ES" sz="1700" dirty="0"/>
            </a:br>
            <a:r>
              <a:rPr lang="es-ES" sz="1700" dirty="0" smtClean="0"/>
              <a:t>1995-1999  Meritorio </a:t>
            </a:r>
            <a:r>
              <a:rPr lang="es-ES" sz="1700" dirty="0"/>
              <a:t>en los Juzgados del Tribunal Superior </a:t>
            </a:r>
            <a:r>
              <a:rPr lang="es-ES" sz="1700" dirty="0" smtClean="0"/>
              <a:t>de Justicia del Estado </a:t>
            </a:r>
            <a:r>
              <a:rPr lang="es-ES" sz="1700" dirty="0"/>
              <a:t>de Nuevo </a:t>
            </a:r>
            <a:r>
              <a:rPr lang="es-ES" sz="1700" dirty="0" smtClean="0"/>
              <a:t>León y Escribiente </a:t>
            </a:r>
            <a:r>
              <a:rPr lang="es-ES" sz="1700" dirty="0"/>
              <a:t>en el Consejo Estatal para </a:t>
            </a:r>
            <a:r>
              <a:rPr lang="es-ES" sz="1700" dirty="0" smtClean="0"/>
              <a:t>Menores.</a:t>
            </a:r>
            <a:r>
              <a:rPr lang="es-ES" sz="1700" dirty="0"/>
              <a:t/>
            </a:r>
            <a:br>
              <a:rPr lang="es-ES" sz="1700" dirty="0"/>
            </a:br>
            <a:r>
              <a:rPr lang="es-ES" sz="1700" dirty="0"/>
              <a:t>1999-2000 </a:t>
            </a:r>
            <a:r>
              <a:rPr lang="es-ES" sz="1700" dirty="0" smtClean="0"/>
              <a:t> Secretario </a:t>
            </a:r>
            <a:r>
              <a:rPr lang="es-ES" sz="1700" dirty="0"/>
              <a:t>en la Agencia del MP Federal de la Procuraduría </a:t>
            </a:r>
            <a:r>
              <a:rPr lang="es-ES" sz="1700" dirty="0" smtClean="0"/>
              <a:t>General </a:t>
            </a:r>
            <a:r>
              <a:rPr lang="es-ES" sz="1700" dirty="0"/>
              <a:t>de la República </a:t>
            </a:r>
            <a:r>
              <a:rPr lang="es-ES" sz="1700" dirty="0" smtClean="0"/>
              <a:t>Delegación NL.</a:t>
            </a:r>
            <a:r>
              <a:rPr lang="es-ES" sz="1700" dirty="0"/>
              <a:t/>
            </a:r>
            <a:br>
              <a:rPr lang="es-ES" sz="1700" dirty="0"/>
            </a:br>
            <a:r>
              <a:rPr lang="es-ES" sz="1700" dirty="0" smtClean="0"/>
              <a:t>2000-2001  </a:t>
            </a:r>
            <a:r>
              <a:rPr lang="es-ES" sz="1700" dirty="0"/>
              <a:t>Jefe de Asentamientos Humanos en el Municipio de Juárez, </a:t>
            </a:r>
            <a:r>
              <a:rPr lang="es-ES" sz="1700" dirty="0" smtClean="0"/>
              <a:t>NL.</a:t>
            </a:r>
            <a:r>
              <a:rPr lang="es-ES" sz="1700" dirty="0"/>
              <a:t/>
            </a:r>
            <a:br>
              <a:rPr lang="es-ES" sz="1700" dirty="0"/>
            </a:br>
            <a:r>
              <a:rPr lang="es-ES" sz="1700" dirty="0" smtClean="0"/>
              <a:t>2001-2002  </a:t>
            </a:r>
            <a:r>
              <a:rPr lang="es-ES" sz="1700" dirty="0"/>
              <a:t>Secretario Particular del </a:t>
            </a:r>
            <a:r>
              <a:rPr lang="es-ES" sz="1700" dirty="0" smtClean="0"/>
              <a:t>Presidente </a:t>
            </a:r>
            <a:r>
              <a:rPr lang="es-ES" sz="1700" dirty="0"/>
              <a:t>Municipal de Juárez, </a:t>
            </a:r>
            <a:r>
              <a:rPr lang="es-ES" sz="1700" dirty="0" smtClean="0"/>
              <a:t>NL.</a:t>
            </a:r>
            <a:r>
              <a:rPr lang="es-ES" sz="1700" dirty="0"/>
              <a:t/>
            </a:r>
            <a:br>
              <a:rPr lang="es-ES" sz="1700" dirty="0"/>
            </a:br>
            <a:r>
              <a:rPr lang="es-ES" sz="1700" dirty="0"/>
              <a:t>2002-2003 </a:t>
            </a:r>
            <a:r>
              <a:rPr lang="es-ES" sz="1700" dirty="0" smtClean="0"/>
              <a:t> Secretario </a:t>
            </a:r>
            <a:r>
              <a:rPr lang="es-ES" sz="1700" dirty="0"/>
              <a:t>del </a:t>
            </a:r>
            <a:r>
              <a:rPr lang="es-ES" sz="1700" dirty="0" smtClean="0"/>
              <a:t>R. </a:t>
            </a:r>
            <a:r>
              <a:rPr lang="es-ES" sz="1700" dirty="0"/>
              <a:t>Ayuntamiento de Juárez Nuevo León (Admón. 2000-2003).</a:t>
            </a:r>
            <a:br>
              <a:rPr lang="es-ES" sz="1700" dirty="0"/>
            </a:br>
            <a:r>
              <a:rPr lang="es-ES" sz="1700" dirty="0" smtClean="0"/>
              <a:t>2003-2005  Secretario </a:t>
            </a:r>
            <a:r>
              <a:rPr lang="es-ES" sz="1700" dirty="0"/>
              <a:t>del </a:t>
            </a:r>
            <a:r>
              <a:rPr lang="es-ES" sz="1700" dirty="0" smtClean="0"/>
              <a:t>R. </a:t>
            </a:r>
            <a:r>
              <a:rPr lang="es-ES" sz="1700" dirty="0"/>
              <a:t>Ayuntamiento de Juárez </a:t>
            </a:r>
            <a:r>
              <a:rPr lang="es-ES" sz="1700" dirty="0" smtClean="0"/>
              <a:t>NL </a:t>
            </a:r>
            <a:r>
              <a:rPr lang="es-ES" sz="1700" dirty="0"/>
              <a:t>(Admón. 2003-2006).</a:t>
            </a:r>
            <a:br>
              <a:rPr lang="es-ES" sz="1700" dirty="0"/>
            </a:br>
            <a:r>
              <a:rPr lang="es-ES" sz="1700" dirty="0" smtClean="0"/>
              <a:t>2006-2009   </a:t>
            </a:r>
            <a:r>
              <a:rPr lang="es-ES" sz="1700" dirty="0"/>
              <a:t>Presidente Municipal de Juárez, </a:t>
            </a:r>
            <a:r>
              <a:rPr lang="es-ES" sz="1700" dirty="0" smtClean="0"/>
              <a:t>NL </a:t>
            </a:r>
            <a:r>
              <a:rPr lang="es-ES" sz="1700" dirty="0"/>
              <a:t>(Admón. 2006-2009</a:t>
            </a:r>
            <a:r>
              <a:rPr lang="es-ES" sz="1700" dirty="0" smtClean="0"/>
              <a:t>).</a:t>
            </a:r>
            <a:r>
              <a:rPr lang="es-ES" sz="1700" dirty="0"/>
              <a:t/>
            </a:r>
            <a:br>
              <a:rPr lang="es-ES" sz="1700" dirty="0"/>
            </a:br>
            <a:r>
              <a:rPr lang="es-ES" sz="1700" dirty="0" smtClean="0"/>
              <a:t>2009-2013   Director </a:t>
            </a:r>
            <a:r>
              <a:rPr lang="es-ES" sz="1700" dirty="0"/>
              <a:t>del Sistema Estatal de Caminos del </a:t>
            </a:r>
            <a:r>
              <a:rPr lang="es-ES" sz="1700" dirty="0" smtClean="0"/>
              <a:t>Gobierno </a:t>
            </a:r>
            <a:r>
              <a:rPr lang="es-ES" sz="1700" dirty="0"/>
              <a:t>del Estado de Nuevo León.</a:t>
            </a:r>
            <a:br>
              <a:rPr lang="es-ES" sz="1700" dirty="0"/>
            </a:br>
            <a:r>
              <a:rPr lang="es-ES" sz="1700" dirty="0" smtClean="0"/>
              <a:t>Feb. 2013-Ene. </a:t>
            </a:r>
            <a:r>
              <a:rPr lang="es-ES" sz="1700" dirty="0"/>
              <a:t>2015 Director General del Centro SCT Nuevo León del Gobierno </a:t>
            </a:r>
            <a:r>
              <a:rPr lang="es-ES" sz="1700" dirty="0" smtClean="0"/>
              <a:t>Federal.</a:t>
            </a:r>
            <a:endParaRPr lang="es-MX" sz="1700" dirty="0"/>
          </a:p>
        </p:txBody>
      </p:sp>
    </p:spTree>
    <p:extLst>
      <p:ext uri="{BB962C8B-B14F-4D97-AF65-F5344CB8AC3E}">
        <p14:creationId xmlns:p14="http://schemas.microsoft.com/office/powerpoint/2010/main" val="105783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39</Words>
  <Application>Microsoft Office PowerPoint</Application>
  <PresentationFormat>Presentación en pantalla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aquipo9999</dc:creator>
  <cp:lastModifiedBy>Magda Frías</cp:lastModifiedBy>
  <cp:revision>4</cp:revision>
  <dcterms:created xsi:type="dcterms:W3CDTF">2015-11-27T20:51:18Z</dcterms:created>
  <dcterms:modified xsi:type="dcterms:W3CDTF">2015-12-02T00:11:05Z</dcterms:modified>
</cp:coreProperties>
</file>